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1"/>
  </p:normalViewPr>
  <p:slideViewPr>
    <p:cSldViewPr snapToGrid="0" snapToObjects="1">
      <p:cViewPr varScale="1">
        <p:scale>
          <a:sx n="76" d="100"/>
          <a:sy n="76" d="100"/>
        </p:scale>
        <p:origin x="216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7B33D-3E1C-344D-9759-0CC526D38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B6EDF-16CA-A142-809B-DE40A56F7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A4B0A-3697-C548-93FC-10AD9FD4E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F86E5-AEE7-6F4D-8734-3811295C4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BA85B-1DA5-F44E-B08C-E593ECFE5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6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CA7D2-AACA-7D42-8F49-0CF99B350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611E3-93E7-894E-AE4E-69D2029BE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1AB61-19F6-6D4A-A68E-E2A7E4BE7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8BA6B-D421-304C-9E27-71187C2B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133CD-1C2C-D54E-BFAD-ACAA8A2A9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5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4CE4A2-7A37-E349-B970-DDAD5F17F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B4236-C828-AE4E-BE19-EA27B6EF4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39D96-463B-D842-AE21-F200E533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3238C-4D6E-7347-86F4-4EC07377C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FB218-AC07-0040-AB39-0363E5D1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6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DA03B-60A3-8743-94E4-749FEF8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0ED0F-0D65-6141-99BF-BDF4390E9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994F0-3567-114A-98BE-AD2E3BF8E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241AA-D068-3940-8236-3A4ABD25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BC308-64DE-1F4E-B93F-5D612317D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4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7BB44-503A-424D-8A95-7526A389E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E0FFC-2E45-0F44-B206-C7670C07F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17977-E404-EA41-BC00-6B82F2BE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E6825-7C75-2641-BD27-AA2F8E830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C4B8D-C6B4-CE47-B097-A854A8AB0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7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B315D-4803-E242-A4ED-9BAEB10F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5D3C0-5D4C-ED40-B7D8-204B7D04BC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4FBF8-23C4-AC41-B4F6-49C3B0F28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6F38A-C6CF-7D4A-AFB4-0620F2DE1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C113F-D4E9-9449-921D-68609FF0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17A61-9D84-3B45-BD90-F70E64AE2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4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0FE80-3325-B344-8700-7522223F6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E146B4-8B8F-0C44-AE59-52C365EF5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9E043-8AF3-FC4E-946E-0C70202F0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CFF0B7-54FE-EE42-AFE6-8EBC11E893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AC1E9F-62DE-DB44-B4F7-3E405571B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52D564-19B5-6241-8211-CA39D03D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4AFB80-6DD8-F54E-A947-8F4B481E8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7593ED-1256-2045-91F4-315A39DE8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7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D659B-F88A-8C42-8360-6255E8239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CE1FA1-166D-F641-8BC6-A6ABFB6F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C187AD-79EC-8D4A-A68E-474BF2525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AFA3C-E44D-BA48-B8B1-96340BF42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4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FA3342-2B07-9646-830E-CEA6F2A58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49367D-DA0A-DE4E-9AE8-8EDEFA01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E6ACF-7E96-1646-A97B-C2828D55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4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FEE48-86B3-3142-B1C2-74B8FBA89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27C17-3BC9-C84F-829C-9C556EB2C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67C2C1-0610-C44C-93DA-5F71E261B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15A6A-222C-0C41-80FC-86FE1FA2F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7EDEE-63FF-DC48-A783-BFDB581E3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96783-69B5-CD42-9A1C-B3DADAF1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9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10332-C02A-4B46-8464-5ABF4581A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5BB801-3B54-1945-BFAD-CE94E9775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80A30-BD9B-0040-AE72-62B8BD769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6DE3D-DD20-5343-86C8-CDE7A059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DB0262-C58D-AA46-A5F7-C0EBF96C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3CBAE-D9CA-5846-991F-6C5847C2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8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9B6B1B-2505-4948-B132-32BF00A08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08E10-0B6D-874F-B511-8809567DE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C2A8C-6F55-FB4A-A8EE-112764DB31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80525-4192-904F-A9C6-718EBEE8D101}" type="datetimeFigureOut">
              <a:rPr lang="en-US" smtClean="0"/>
              <a:t>5/24/20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ADD27-0B72-8F49-9A28-5649E33A2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82725-1206-5149-A956-C203E9BE7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BB227-9CF0-884D-89D1-0D488075F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2F38265-9D03-7C4D-B880-F1A490D89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148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2020-05-24T20:33:42Z</dcterms:created>
  <dcterms:modified xsi:type="dcterms:W3CDTF">2020-05-24T20:34:25Z</dcterms:modified>
</cp:coreProperties>
</file>