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7" r:id="rId2"/>
    <p:sldId id="256" r:id="rId3"/>
    <p:sldId id="259" r:id="rId4"/>
    <p:sldId id="261" r:id="rId5"/>
    <p:sldId id="258" r:id="rId6"/>
    <p:sldId id="262" r:id="rId7"/>
    <p:sldId id="260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/>
    <p:restoredTop sz="94679"/>
  </p:normalViewPr>
  <p:slideViewPr>
    <p:cSldViewPr snapToGrid="0" snapToObjects="1">
      <p:cViewPr varScale="1">
        <p:scale>
          <a:sx n="94" d="100"/>
          <a:sy n="94" d="100"/>
        </p:scale>
        <p:origin x="24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773490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2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247728"/>
            <a:ext cx="776532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54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768111"/>
            <a:ext cx="2475738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572443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4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3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2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63439"/>
            <a:ext cx="7192913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6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76450"/>
            <a:ext cx="364263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37" y="2076451"/>
            <a:ext cx="364263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7719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8" y="1734507"/>
            <a:ext cx="37719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10" y="1855153"/>
            <a:ext cx="3573573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510" y="2702104"/>
            <a:ext cx="3573573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374" y="1855153"/>
            <a:ext cx="3584687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376" y="2702104"/>
            <a:ext cx="3584686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5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9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1"/>
            <a:ext cx="4808943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73351"/>
            <a:ext cx="2780167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9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763702"/>
            <a:ext cx="4280924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273" y="2679700"/>
            <a:ext cx="3441071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76450"/>
            <a:ext cx="776532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000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6000750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000750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4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1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690" r:id="rId11"/>
    <p:sldLayoutId id="2147483701" r:id="rId12"/>
    <p:sldLayoutId id="2147483705" r:id="rId13"/>
    <p:sldLayoutId id="2147483702" r:id="rId14"/>
    <p:sldLayoutId id="2147483703" r:id="rId15"/>
    <p:sldLayoutId id="2147483704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outdoor, sitting, boy&#10;&#10;Description automatically generated">
            <a:extLst>
              <a:ext uri="{FF2B5EF4-FFF2-40B4-BE49-F238E27FC236}">
                <a16:creationId xmlns:a16="http://schemas.microsoft.com/office/drawing/2014/main" id="{F4B25248-066E-B44F-99E4-A84847F07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510" y="482600"/>
            <a:ext cx="8430372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833284" y="1720835"/>
            <a:ext cx="7477432" cy="34163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”People do not care how much you know until they see how much you care.”</a:t>
            </a:r>
          </a:p>
        </p:txBody>
      </p:sp>
    </p:spTree>
    <p:extLst>
      <p:ext uri="{BB962C8B-B14F-4D97-AF65-F5344CB8AC3E}">
        <p14:creationId xmlns:p14="http://schemas.microsoft.com/office/powerpoint/2010/main" val="95596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512506" y="2136333"/>
            <a:ext cx="8118987" cy="2585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Paul’s care for God was the motivating force for his care for people.</a:t>
            </a:r>
          </a:p>
        </p:txBody>
      </p:sp>
    </p:spTree>
    <p:extLst>
      <p:ext uri="{BB962C8B-B14F-4D97-AF65-F5344CB8AC3E}">
        <p14:creationId xmlns:p14="http://schemas.microsoft.com/office/powerpoint/2010/main" val="339407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512506" y="2551832"/>
            <a:ext cx="8118987" cy="175432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What was the </a:t>
            </a:r>
            <a:r>
              <a:rPr lang="en-US" sz="5400" b="1" i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substance </a:t>
            </a:r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of Paul’s writing to Titus?</a:t>
            </a:r>
            <a:endParaRPr lang="en-US" sz="5400" b="1" i="1" dirty="0">
              <a:ln>
                <a:solidFill>
                  <a:schemeClr val="accent1"/>
                </a:solidFill>
              </a:ln>
              <a:effectLst>
                <a:outerShdw blurRad="25400" dist="76200" dir="2700000" algn="tl" rotWithShape="0">
                  <a:prstClr val="black"/>
                </a:outerShdw>
              </a:effectLst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493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4493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5F77-A531-7E4D-8A3F-21AA608E33F8}"/>
              </a:ext>
            </a:extLst>
          </p:cNvPr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Titus 1:1–4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Paul, a servant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God and an apostle of Jesus Christ, for the sake of the faith of God's elect and their knowledge of the truth, which accords with godliness,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hope of eternal life, which God, who never lies, promised before the ages began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at the proper time manifested in his word through the preaching with which I have been entrusted by the command of God our Savior;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Titus, my true child in a common faith:</a:t>
            </a:r>
          </a:p>
          <a:p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Grace and peace from God the Father and Christ Jesus our Savior.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DF3180-B82D-EB4D-914C-1753BABF3187}"/>
              </a:ext>
            </a:extLst>
          </p:cNvPr>
          <p:cNvSpPr/>
          <p:nvPr/>
        </p:nvSpPr>
        <p:spPr>
          <a:xfrm>
            <a:off x="6379498" y="990762"/>
            <a:ext cx="1106129" cy="5754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4F9D21-5E24-AF45-880B-2B5B4ACDB20D}"/>
              </a:ext>
            </a:extLst>
          </p:cNvPr>
          <p:cNvSpPr/>
          <p:nvPr/>
        </p:nvSpPr>
        <p:spPr>
          <a:xfrm>
            <a:off x="1" y="2027739"/>
            <a:ext cx="1106129" cy="4719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6E5871-3829-BE43-A964-3A45AD46C06A}"/>
              </a:ext>
            </a:extLst>
          </p:cNvPr>
          <p:cNvSpPr/>
          <p:nvPr/>
        </p:nvSpPr>
        <p:spPr>
          <a:xfrm>
            <a:off x="1" y="3871598"/>
            <a:ext cx="1402080" cy="7518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512506" y="1720835"/>
            <a:ext cx="8118987" cy="34163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Faith that is built on knowledge, from God’s word, leads to godliness [</a:t>
            </a:r>
            <a:r>
              <a:rPr lang="en-US" sz="5400" b="1" i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God-like-ness</a:t>
            </a:r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27590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512506" y="2136333"/>
            <a:ext cx="8118987" cy="2585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People should only trust us, if what we say is truth from God’s word.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7B3FF-8098-394E-AB27-F13DC13262C4}"/>
              </a:ext>
            </a:extLst>
          </p:cNvPr>
          <p:cNvSpPr txBox="1"/>
          <p:nvPr/>
        </p:nvSpPr>
        <p:spPr>
          <a:xfrm>
            <a:off x="5722374" y="6046839"/>
            <a:ext cx="315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Romans 10:17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7959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outdoor, sitting, boy&#10;&#10;Description automatically generated">
            <a:extLst>
              <a:ext uri="{FF2B5EF4-FFF2-40B4-BE49-F238E27FC236}">
                <a16:creationId xmlns:a16="http://schemas.microsoft.com/office/drawing/2014/main" id="{F4B25248-066E-B44F-99E4-A84847F07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510" y="482600"/>
            <a:ext cx="8430372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4493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5F77-A531-7E4D-8A3F-21AA608E33F8}"/>
              </a:ext>
            </a:extLst>
          </p:cNvPr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Titus 1:1–4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Paul, a servant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God and an apostle of Jesus Christ, for the sake of the faith of God's elect and their knowledge of the truth, which accords with godliness,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hope of eternal life, which God, who never lies, promised before the ages began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at the proper time manifested in his word through the preaching with which I have been entrusted by the command of God our Savior;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Titus, my true child in a common faith:</a:t>
            </a:r>
          </a:p>
          <a:p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Grace and peace from God the Father and Christ Jesus our Savior.</a:t>
            </a:r>
          </a:p>
        </p:txBody>
      </p:sp>
    </p:spTree>
    <p:extLst>
      <p:ext uri="{BB962C8B-B14F-4D97-AF65-F5344CB8AC3E}">
        <p14:creationId xmlns:p14="http://schemas.microsoft.com/office/powerpoint/2010/main" val="136920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4493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5F77-A531-7E4D-8A3F-21AA608E33F8}"/>
              </a:ext>
            </a:extLst>
          </p:cNvPr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Titus 1:1–4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 </a:t>
            </a:r>
            <a:r>
              <a:rPr lang="en-US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Paul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a servant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God and an apostle of Jesus Christ, for the sake of the faith of God's elect and their knowledge of the truth, which accords with godliness,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hope of eternal life, which God, who never lies, promised before the ages began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at the proper time manifested in his word through the preaching with which I have been entrusted by the command of God our Savior;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4 </a:t>
            </a:r>
            <a:r>
              <a:rPr lang="en-US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Titus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 my true child in a common faith:</a:t>
            </a:r>
          </a:p>
          <a:p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Grace and peace from God the Father and Christ Jesus our Savior.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5E89F5-9AA0-AC40-855E-5F252C15EF76}"/>
              </a:ext>
            </a:extLst>
          </p:cNvPr>
          <p:cNvSpPr/>
          <p:nvPr/>
        </p:nvSpPr>
        <p:spPr>
          <a:xfrm>
            <a:off x="0" y="412954"/>
            <a:ext cx="1312607" cy="6931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EF7C0B-185D-4945-8077-0EF292A0BD4C}"/>
              </a:ext>
            </a:extLst>
          </p:cNvPr>
          <p:cNvSpPr/>
          <p:nvPr/>
        </p:nvSpPr>
        <p:spPr>
          <a:xfrm>
            <a:off x="193040" y="5191433"/>
            <a:ext cx="1946787" cy="835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225A4A1-A8FB-8E41-A762-924A3B22B32F}"/>
              </a:ext>
            </a:extLst>
          </p:cNvPr>
          <p:cNvSpPr/>
          <p:nvPr/>
        </p:nvSpPr>
        <p:spPr>
          <a:xfrm>
            <a:off x="656302" y="1199534"/>
            <a:ext cx="368709" cy="3898492"/>
          </a:xfrm>
          <a:prstGeom prst="downArrow">
            <a:avLst>
              <a:gd name="adj1" fmla="val 25510"/>
              <a:gd name="adj2" fmla="val 77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4493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5F77-A531-7E4D-8A3F-21AA608E33F8}"/>
              </a:ext>
            </a:extLst>
          </p:cNvPr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Titus 1:1–4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 </a:t>
            </a:r>
            <a:r>
              <a:rPr lang="en-US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Paul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a servant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God and an apostle of Jesus Christ, 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for the sake of the faith of God's elect and their knowledge of the truth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 which accords with godliness,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en-US" sz="3200" b="1" u="sng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hope of eternal life,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which God, who never lies, promised before the ages began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at the proper time manifested in his word through the preaching with which I have been entrusted by the command of God our Savior;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4 </a:t>
            </a:r>
            <a:r>
              <a:rPr lang="en-US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Titus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 my true child in a common faith:</a:t>
            </a:r>
          </a:p>
          <a:p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Grace and peace from God the Father and Christ Jesus our Savior.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5E89F5-9AA0-AC40-855E-5F252C15EF76}"/>
              </a:ext>
            </a:extLst>
          </p:cNvPr>
          <p:cNvSpPr/>
          <p:nvPr/>
        </p:nvSpPr>
        <p:spPr>
          <a:xfrm>
            <a:off x="0" y="412954"/>
            <a:ext cx="1312607" cy="6931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EF7C0B-185D-4945-8077-0EF292A0BD4C}"/>
              </a:ext>
            </a:extLst>
          </p:cNvPr>
          <p:cNvSpPr/>
          <p:nvPr/>
        </p:nvSpPr>
        <p:spPr>
          <a:xfrm>
            <a:off x="102542" y="5205672"/>
            <a:ext cx="1946787" cy="835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225A4A1-A8FB-8E41-A762-924A3B22B32F}"/>
              </a:ext>
            </a:extLst>
          </p:cNvPr>
          <p:cNvSpPr/>
          <p:nvPr/>
        </p:nvSpPr>
        <p:spPr>
          <a:xfrm>
            <a:off x="471948" y="1061883"/>
            <a:ext cx="368709" cy="3898492"/>
          </a:xfrm>
          <a:prstGeom prst="downArrow">
            <a:avLst>
              <a:gd name="adj1" fmla="val 25510"/>
              <a:gd name="adj2" fmla="val 77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55AF5DD-5529-B64F-8AAF-C9E1E6274382}"/>
              </a:ext>
            </a:extLst>
          </p:cNvPr>
          <p:cNvSpPr/>
          <p:nvPr/>
        </p:nvSpPr>
        <p:spPr>
          <a:xfrm rot="12802796">
            <a:off x="2215195" y="1858547"/>
            <a:ext cx="368709" cy="3389623"/>
          </a:xfrm>
          <a:prstGeom prst="downArrow">
            <a:avLst>
              <a:gd name="adj1" fmla="val 25510"/>
              <a:gd name="adj2" fmla="val 77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707923" y="1859334"/>
            <a:ext cx="7728154" cy="31393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Why should Titus </a:t>
            </a:r>
          </a:p>
          <a:p>
            <a:pPr algn="ctr"/>
            <a:r>
              <a:rPr lang="en-US" sz="66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trust what Paul is writing to him?</a:t>
            </a:r>
          </a:p>
        </p:txBody>
      </p:sp>
    </p:spTree>
    <p:extLst>
      <p:ext uri="{BB962C8B-B14F-4D97-AF65-F5344CB8AC3E}">
        <p14:creationId xmlns:p14="http://schemas.microsoft.com/office/powerpoint/2010/main" val="422165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707923" y="1859334"/>
            <a:ext cx="7728154" cy="31393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Why should people trust what we have to say about God?</a:t>
            </a:r>
          </a:p>
        </p:txBody>
      </p:sp>
    </p:spTree>
    <p:extLst>
      <p:ext uri="{BB962C8B-B14F-4D97-AF65-F5344CB8AC3E}">
        <p14:creationId xmlns:p14="http://schemas.microsoft.com/office/powerpoint/2010/main" val="88605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4493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5F77-A531-7E4D-8A3F-21AA608E33F8}"/>
              </a:ext>
            </a:extLst>
          </p:cNvPr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Titus 1:1–4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 </a:t>
            </a:r>
            <a:r>
              <a:rPr lang="en-US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Paul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a 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servant</a:t>
            </a:r>
            <a:r>
              <a:rPr lang="en-US" sz="3200" b="1" u="sng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God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an 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apostle of Jesus Christ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for the sake of the faith of God's elect and their knowledge of the truth, which accords with godliness,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hope of eternal life, which God, who never lies, promised before the ages began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at the proper time manifested in his word through the preaching with which I have been entrusted by the command of God our Savior;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Titus, my true child in a common faith:</a:t>
            </a:r>
          </a:p>
          <a:p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Grace and peace from God the Father and Christ Jesus our Savior.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5E89F5-9AA0-AC40-855E-5F252C15EF76}"/>
              </a:ext>
            </a:extLst>
          </p:cNvPr>
          <p:cNvSpPr/>
          <p:nvPr/>
        </p:nvSpPr>
        <p:spPr>
          <a:xfrm>
            <a:off x="0" y="412954"/>
            <a:ext cx="1312607" cy="6931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4493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5F77-A531-7E4D-8A3F-21AA608E33F8}"/>
              </a:ext>
            </a:extLst>
          </p:cNvPr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Titus 1:1–4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Paul, a servant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God and an apostle of Jesus Christ, for the sake of the faith of God's elect and their knowledge of the truth, which accords with godliness,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hope of eternal life, which </a:t>
            </a:r>
            <a:r>
              <a:rPr lang="en-US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God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 who 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never lies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 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promised before the ages began </a:t>
            </a:r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 at the proper time </a:t>
            </a:r>
            <a:r>
              <a:rPr lang="en-US" sz="32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manifested in his word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through the preaching with which I have been entrusted by the command of God our Savior;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4 </a:t>
            </a:r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Titus, my true child in a common faith:</a:t>
            </a:r>
          </a:p>
          <a:p>
            <a:r>
              <a:rPr lang="en-U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Grace and peace from God the Father and Christ Jesus our Savior.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5E89F5-9AA0-AC40-855E-5F252C15EF76}"/>
              </a:ext>
            </a:extLst>
          </p:cNvPr>
          <p:cNvSpPr/>
          <p:nvPr/>
        </p:nvSpPr>
        <p:spPr>
          <a:xfrm>
            <a:off x="5203559" y="2421357"/>
            <a:ext cx="1312607" cy="6931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1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AE70680-D19F-4E56-9C72-C4B231EF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1" y="0"/>
            <a:ext cx="9144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AFCEE-474B-6947-B3CA-A3AF9F7FA313}"/>
              </a:ext>
            </a:extLst>
          </p:cNvPr>
          <p:cNvSpPr txBox="1"/>
          <p:nvPr/>
        </p:nvSpPr>
        <p:spPr>
          <a:xfrm>
            <a:off x="833284" y="1305336"/>
            <a:ext cx="7477432" cy="424731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/>
                  </a:solidFill>
                </a:ln>
                <a:effectLst>
                  <a:outerShdw blurRad="25400" dist="76200" dir="2700000" algn="t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Titus witnessed Paul’s service to God, commitment to discipleship, and love for people firsthand. </a:t>
            </a:r>
          </a:p>
        </p:txBody>
      </p:sp>
    </p:spTree>
    <p:extLst>
      <p:ext uri="{BB962C8B-B14F-4D97-AF65-F5344CB8AC3E}">
        <p14:creationId xmlns:p14="http://schemas.microsoft.com/office/powerpoint/2010/main" val="1739429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3E8"/>
      </a:lt2>
      <a:accent1>
        <a:srgbClr val="A9A180"/>
      </a:accent1>
      <a:accent2>
        <a:srgbClr val="BA957F"/>
      </a:accent2>
      <a:accent3>
        <a:srgbClr val="C59395"/>
      </a:accent3>
      <a:accent4>
        <a:srgbClr val="BA7F9A"/>
      </a:accent4>
      <a:accent5>
        <a:srgbClr val="C38FBC"/>
      </a:accent5>
      <a:accent6>
        <a:srgbClr val="A97FBA"/>
      </a:accent6>
      <a:hlink>
        <a:srgbClr val="6977AE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176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Futura Medium</vt:lpstr>
      <vt:lpstr>Georgia Pro Cond Light</vt:lpstr>
      <vt:lpstr>Speak Pro</vt:lpstr>
      <vt:lpstr>Trebuchet MS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FBCofCPP</cp:lastModifiedBy>
  <cp:revision>2</cp:revision>
  <dcterms:created xsi:type="dcterms:W3CDTF">2020-03-01T13:54:32Z</dcterms:created>
  <dcterms:modified xsi:type="dcterms:W3CDTF">2020-03-01T14:50:08Z</dcterms:modified>
</cp:coreProperties>
</file>