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C9FF"/>
    <a:srgbClr val="2059C1"/>
    <a:srgbClr val="F7DFC0"/>
    <a:srgbClr val="775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22"/>
    <p:restoredTop sz="94727"/>
  </p:normalViewPr>
  <p:slideViewPr>
    <p:cSldViewPr snapToGrid="0" snapToObjects="1">
      <p:cViewPr varScale="1">
        <p:scale>
          <a:sx n="94" d="100"/>
          <a:sy n="94" d="100"/>
        </p:scale>
        <p:origin x="24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5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6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4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2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6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3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5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5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24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59619-5BA6-F241-B01F-B8CC5307E457}" type="datetimeFigureOut">
              <a:rPr lang="en-US" smtClean="0"/>
              <a:t>3/22/2020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57DC8-B1C3-024D-9168-0B32AF33B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3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63579C4-C7F8-3040-B116-AF076C632759}"/>
              </a:ext>
            </a:extLst>
          </p:cNvPr>
          <p:cNvSpPr/>
          <p:nvPr/>
        </p:nvSpPr>
        <p:spPr>
          <a:xfrm>
            <a:off x="729342" y="-429769"/>
            <a:ext cx="7685314" cy="8229601"/>
          </a:xfrm>
          <a:prstGeom prst="ellipse">
            <a:avLst/>
          </a:prstGeom>
          <a:solidFill>
            <a:srgbClr val="6CC9FF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9D6852-5E4F-B24D-A51C-641E500D6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849" y="2854197"/>
            <a:ext cx="79883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685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DF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63579C4-C7F8-3040-B116-AF076C632759}"/>
              </a:ext>
            </a:extLst>
          </p:cNvPr>
          <p:cNvSpPr/>
          <p:nvPr/>
        </p:nvSpPr>
        <p:spPr>
          <a:xfrm>
            <a:off x="729343" y="-685801"/>
            <a:ext cx="7685314" cy="8229601"/>
          </a:xfrm>
          <a:prstGeom prst="ellipse">
            <a:avLst/>
          </a:prstGeom>
          <a:solidFill>
            <a:schemeClr val="dk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D3BB0B-4209-C649-8B72-8CFD329040B9}"/>
              </a:ext>
            </a:extLst>
          </p:cNvPr>
          <p:cNvSpPr txBox="1"/>
          <p:nvPr/>
        </p:nvSpPr>
        <p:spPr>
          <a:xfrm>
            <a:off x="2565014" y="2027686"/>
            <a:ext cx="3594254" cy="2139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300" b="1" i="1" spc="300" dirty="0">
                <a:solidFill>
                  <a:srgbClr val="6CC9FF"/>
                </a:solidFill>
                <a:latin typeface="SignPainter HouseScript" panose="02000006070000020004" pitchFamily="2" charset="0"/>
                <a:ea typeface="STCaiyun" panose="020B0400000000000000" pitchFamily="34" charset="-122"/>
              </a:rPr>
              <a:t>hope</a:t>
            </a:r>
            <a:endParaRPr lang="en-US" sz="23000" b="1" i="1" spc="300" dirty="0">
              <a:solidFill>
                <a:srgbClr val="6CC9FF"/>
              </a:solidFill>
              <a:latin typeface="SignPainter HouseScript" panose="02000006070000020004" pitchFamily="2" charset="0"/>
              <a:ea typeface="STCaiyun" panose="020B04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04429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DF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63579C4-C7F8-3040-B116-AF076C632759}"/>
              </a:ext>
            </a:extLst>
          </p:cNvPr>
          <p:cNvSpPr/>
          <p:nvPr/>
        </p:nvSpPr>
        <p:spPr>
          <a:xfrm>
            <a:off x="729343" y="-685801"/>
            <a:ext cx="7685314" cy="8229601"/>
          </a:xfrm>
          <a:prstGeom prst="ellipse">
            <a:avLst/>
          </a:prstGeom>
          <a:solidFill>
            <a:schemeClr val="dk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931DCF-C819-354D-B8D7-BEB0BEBF12F7}"/>
              </a:ext>
            </a:extLst>
          </p:cNvPr>
          <p:cNvSpPr txBox="1"/>
          <p:nvPr/>
        </p:nvSpPr>
        <p:spPr>
          <a:xfrm>
            <a:off x="2238218" y="4897295"/>
            <a:ext cx="46675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dirty="0">
                <a:solidFill>
                  <a:srgbClr val="F7DFC0"/>
                </a:solidFill>
                <a:latin typeface="Avenir Next Condensed" panose="020B0506020202020204" pitchFamily="34" charset="0"/>
                <a:ea typeface="Noteworthy Light" panose="02000400000000000000" pitchFamily="2" charset="77"/>
              </a:rPr>
              <a:t>Seems Lost?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A5106A3-CD5E-4E4A-8BAB-BB2E69031C4E}"/>
              </a:ext>
            </a:extLst>
          </p:cNvPr>
          <p:cNvCxnSpPr/>
          <p:nvPr/>
        </p:nvCxnSpPr>
        <p:spPr>
          <a:xfrm>
            <a:off x="3066620" y="4041648"/>
            <a:ext cx="3010761" cy="0"/>
          </a:xfrm>
          <a:prstGeom prst="line">
            <a:avLst/>
          </a:prstGeom>
          <a:ln w="12700">
            <a:solidFill>
              <a:srgbClr val="F7DF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B835FE4-70C4-F544-A246-1F2E5BB2A054}"/>
              </a:ext>
            </a:extLst>
          </p:cNvPr>
          <p:cNvCxnSpPr/>
          <p:nvPr/>
        </p:nvCxnSpPr>
        <p:spPr>
          <a:xfrm>
            <a:off x="3066619" y="4897295"/>
            <a:ext cx="3010761" cy="0"/>
          </a:xfrm>
          <a:prstGeom prst="line">
            <a:avLst/>
          </a:prstGeom>
          <a:ln w="12700">
            <a:solidFill>
              <a:srgbClr val="F7DF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771C3A2-9F12-9A4B-91D2-F7955168E2FD}"/>
              </a:ext>
            </a:extLst>
          </p:cNvPr>
          <p:cNvSpPr txBox="1"/>
          <p:nvPr/>
        </p:nvSpPr>
        <p:spPr>
          <a:xfrm>
            <a:off x="3528284" y="4088390"/>
            <a:ext cx="2087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i="1" dirty="0">
                <a:solidFill>
                  <a:srgbClr val="F7DFC0"/>
                </a:solidFill>
                <a:latin typeface="Athelas" panose="02000503000000020003" pitchFamily="2" charset="77"/>
              </a:rPr>
              <a:t>JUDGES</a:t>
            </a:r>
            <a:r>
              <a:rPr lang="en-US" sz="4800" dirty="0">
                <a:solidFill>
                  <a:srgbClr val="F7DFC0"/>
                </a:solidFill>
                <a:latin typeface="Athelas" panose="02000503000000020003" pitchFamily="2" charset="77"/>
              </a:rPr>
              <a:t> </a:t>
            </a:r>
            <a:r>
              <a:rPr lang="en-US" sz="4800" i="1" dirty="0">
                <a:solidFill>
                  <a:srgbClr val="F7DFC0"/>
                </a:solidFill>
                <a:latin typeface="Athelas" panose="02000503000000020003" pitchFamily="2" charset="77"/>
              </a:rPr>
              <a:t>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D3BB0B-4209-C649-8B72-8CFD329040B9}"/>
              </a:ext>
            </a:extLst>
          </p:cNvPr>
          <p:cNvSpPr txBox="1"/>
          <p:nvPr/>
        </p:nvSpPr>
        <p:spPr>
          <a:xfrm>
            <a:off x="2565014" y="2027686"/>
            <a:ext cx="3594254" cy="21390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3300" b="1" i="1" spc="300" dirty="0">
                <a:solidFill>
                  <a:srgbClr val="6CC9FF"/>
                </a:solidFill>
                <a:latin typeface="SignPainter HouseScript" panose="02000006070000020004" pitchFamily="2" charset="0"/>
                <a:ea typeface="STCaiyun" panose="020B0400000000000000" pitchFamily="34" charset="-122"/>
              </a:rPr>
              <a:t>hope</a:t>
            </a:r>
            <a:endParaRPr lang="en-US" sz="23000" b="1" i="1" spc="300" dirty="0">
              <a:solidFill>
                <a:srgbClr val="6CC9FF"/>
              </a:solidFill>
              <a:latin typeface="SignPainter HouseScript" panose="02000006070000020004" pitchFamily="2" charset="0"/>
              <a:ea typeface="STCaiyun" panose="020B0400000000000000" pitchFamily="34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7C6EA1-22A3-0441-8541-1380513873F8}"/>
              </a:ext>
            </a:extLst>
          </p:cNvPr>
          <p:cNvSpPr txBox="1"/>
          <p:nvPr/>
        </p:nvSpPr>
        <p:spPr>
          <a:xfrm>
            <a:off x="3066619" y="782991"/>
            <a:ext cx="4054315" cy="1737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6220"/>
              </a:lnSpc>
            </a:pPr>
            <a:r>
              <a:rPr lang="en-US" sz="6600" b="1" dirty="0">
                <a:solidFill>
                  <a:srgbClr val="F7DFC0"/>
                </a:solidFill>
                <a:latin typeface="Avenir Next Condensed" panose="020B0506020202020204" pitchFamily="34" charset="0"/>
                <a:ea typeface="Noteworthy Light" panose="02000400000000000000" pitchFamily="2" charset="77"/>
              </a:rPr>
              <a:t>Where is </a:t>
            </a:r>
          </a:p>
          <a:p>
            <a:pPr algn="ctr">
              <a:lnSpc>
                <a:spcPts val="6220"/>
              </a:lnSpc>
            </a:pPr>
            <a:r>
              <a:rPr lang="en-US" sz="6600" b="1" dirty="0">
                <a:solidFill>
                  <a:srgbClr val="F7DFC0"/>
                </a:solidFill>
                <a:latin typeface="Avenir Next Condensed" panose="020B0506020202020204" pitchFamily="34" charset="0"/>
                <a:ea typeface="Noteworthy Light" panose="02000400000000000000" pitchFamily="2" charset="77"/>
              </a:rPr>
              <a:t>		God when</a:t>
            </a:r>
            <a:endParaRPr lang="en-US" sz="5400" b="1" dirty="0">
              <a:solidFill>
                <a:srgbClr val="F7DFC0"/>
              </a:solidFill>
              <a:latin typeface="Avenir Next Condensed" panose="020B0506020202020204" pitchFamily="34" charset="0"/>
              <a:ea typeface="Noteworthy Light" panose="02000400000000000000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644186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9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Athelas</vt:lpstr>
      <vt:lpstr>Avenir Next Condensed</vt:lpstr>
      <vt:lpstr>Calibri</vt:lpstr>
      <vt:lpstr>Calibri Light</vt:lpstr>
      <vt:lpstr>Noteworthy Light</vt:lpstr>
      <vt:lpstr>SignPainter HouseScript</vt:lpstr>
      <vt:lpstr>STCaiyun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FBCofCPP</cp:lastModifiedBy>
  <cp:revision>6</cp:revision>
  <dcterms:created xsi:type="dcterms:W3CDTF">2020-03-22T12:24:09Z</dcterms:created>
  <dcterms:modified xsi:type="dcterms:W3CDTF">2020-03-22T13:51:33Z</dcterms:modified>
</cp:coreProperties>
</file>