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90"/>
  </p:normalViewPr>
  <p:slideViewPr>
    <p:cSldViewPr snapToGrid="0" snapToObjects="1">
      <p:cViewPr varScale="1">
        <p:scale>
          <a:sx n="99" d="100"/>
          <a:sy n="99" d="100"/>
        </p:scale>
        <p:origin x="146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6/2/19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What's Keeping Me From Hearing?.001-0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423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hat's Keeping Me From Hearing?.002-0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948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hat's Keeping Me From Hearing?.003-0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684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hat's Keeping Me From Hearing?.005-0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700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hat's Keeping Me From Hearing?.006-0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334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41</TotalTime>
  <Words>0</Words>
  <Application>Microsoft Macintosh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 Black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Kaio Publications,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 Wells</dc:creator>
  <cp:lastModifiedBy>Joseph Wells</cp:lastModifiedBy>
  <cp:revision>2</cp:revision>
  <dcterms:created xsi:type="dcterms:W3CDTF">2013-10-27T11:57:55Z</dcterms:created>
  <dcterms:modified xsi:type="dcterms:W3CDTF">2019-06-02T12:04:18Z</dcterms:modified>
</cp:coreProperties>
</file>