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874C-BD4F-4C48-8961-41FE32CA1F16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3D14-24B1-7B40-B4A3-5C155EB22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E237D5D1-2C6C-AE42-BED1-48EA6DCA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&#10;&#10;Description automatically generated">
            <a:extLst>
              <a:ext uri="{FF2B5EF4-FFF2-40B4-BE49-F238E27FC236}">
                <a16:creationId xmlns:a16="http://schemas.microsoft.com/office/drawing/2014/main" id="{831AFA1B-CBC3-F542-BE1F-24FDFA84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table, indoor, wall&#10;&#10;Description automatically generated">
            <a:extLst>
              <a:ext uri="{FF2B5EF4-FFF2-40B4-BE49-F238E27FC236}">
                <a16:creationId xmlns:a16="http://schemas.microsoft.com/office/drawing/2014/main" id="{275A1D67-2FE0-554D-B35D-AAECA10DE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27F367E4-81E1-C349-87D6-2B3161FF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8AC5C09-9DE2-4146-9D1A-98333F94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E9B13-6C33-6644-94ED-1ED98E73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E237D5D1-2C6C-AE42-BED1-48EA6DCA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2019-05-26T11:56:07Z</dcterms:created>
  <dcterms:modified xsi:type="dcterms:W3CDTF">2019-05-26T12:01:29Z</dcterms:modified>
</cp:coreProperties>
</file>