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1" d="100"/>
          <a:sy n="51" d="100"/>
        </p:scale>
        <p:origin x="-113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7E3BD-8474-E24D-BF44-5D263C86C923}" type="datetimeFigureOut">
              <a:rPr lang="en-US" smtClean="0"/>
              <a:t>1/25/15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AF8A4-1B2A-CD44-8484-63D3ACD41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603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7E3BD-8474-E24D-BF44-5D263C86C923}" type="datetimeFigureOut">
              <a:rPr lang="en-US" smtClean="0"/>
              <a:t>1/25/15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AF8A4-1B2A-CD44-8484-63D3ACD41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4389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7E3BD-8474-E24D-BF44-5D263C86C923}" type="datetimeFigureOut">
              <a:rPr lang="en-US" smtClean="0"/>
              <a:t>1/25/15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AF8A4-1B2A-CD44-8484-63D3ACD41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9656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7E3BD-8474-E24D-BF44-5D263C86C923}" type="datetimeFigureOut">
              <a:rPr lang="en-US" smtClean="0"/>
              <a:t>1/25/15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AF8A4-1B2A-CD44-8484-63D3ACD41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89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7E3BD-8474-E24D-BF44-5D263C86C923}" type="datetimeFigureOut">
              <a:rPr lang="en-US" smtClean="0"/>
              <a:t>1/25/15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AF8A4-1B2A-CD44-8484-63D3ACD41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5088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7E3BD-8474-E24D-BF44-5D263C86C923}" type="datetimeFigureOut">
              <a:rPr lang="en-US" smtClean="0"/>
              <a:t>1/25/15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AF8A4-1B2A-CD44-8484-63D3ACD41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557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7E3BD-8474-E24D-BF44-5D263C86C923}" type="datetimeFigureOut">
              <a:rPr lang="en-US" smtClean="0"/>
              <a:t>1/25/15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AF8A4-1B2A-CD44-8484-63D3ACD41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7323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7E3BD-8474-E24D-BF44-5D263C86C923}" type="datetimeFigureOut">
              <a:rPr lang="en-US" smtClean="0"/>
              <a:t>1/25/15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AF8A4-1B2A-CD44-8484-63D3ACD41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0663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7E3BD-8474-E24D-BF44-5D263C86C923}" type="datetimeFigureOut">
              <a:rPr lang="en-US" smtClean="0"/>
              <a:t>1/25/15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AF8A4-1B2A-CD44-8484-63D3ACD41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2116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7E3BD-8474-E24D-BF44-5D263C86C923}" type="datetimeFigureOut">
              <a:rPr lang="en-US" smtClean="0"/>
              <a:t>1/25/15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AF8A4-1B2A-CD44-8484-63D3ACD41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9442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7E3BD-8474-E24D-BF44-5D263C86C923}" type="datetimeFigureOut">
              <a:rPr lang="en-US" smtClean="0"/>
              <a:t>1/25/15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AF8A4-1B2A-CD44-8484-63D3ACD41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3277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37E3BD-8474-E24D-BF44-5D263C86C923}" type="datetimeFigureOut">
              <a:rPr lang="en-US" smtClean="0"/>
              <a:t>1/25/15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2AF8A4-1B2A-CD44-8484-63D3ACD41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1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iKnow I Have Eternal Life.0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93615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Know I Have Eternal Life.00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5411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Know I Have Eternal Life.0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23879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Know I Have Eternal Life.00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69036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Know I Have Eternal Life.005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52213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Know I Have Eternal Life.006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47013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Joe Wells</dc:creator>
  <cp:lastModifiedBy>Joe Wells</cp:lastModifiedBy>
  <cp:revision>1</cp:revision>
  <dcterms:created xsi:type="dcterms:W3CDTF">2015-01-25T12:45:06Z</dcterms:created>
  <dcterms:modified xsi:type="dcterms:W3CDTF">2015-01-25T12:46:43Z</dcterms:modified>
</cp:coreProperties>
</file>