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2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E9BF-48DE-D34A-A7C2-4A7ED603C926}" type="datetimeFigureOut">
              <a:rPr lang="en-US" smtClean="0"/>
              <a:t>5/4/14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98F1-F78E-6841-80BC-51A5C2F08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70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E9BF-48DE-D34A-A7C2-4A7ED603C926}" type="datetimeFigureOut">
              <a:rPr lang="en-US" smtClean="0"/>
              <a:t>5/4/14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98F1-F78E-6841-80BC-51A5C2F08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84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E9BF-48DE-D34A-A7C2-4A7ED603C926}" type="datetimeFigureOut">
              <a:rPr lang="en-US" smtClean="0"/>
              <a:t>5/4/14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98F1-F78E-6841-80BC-51A5C2F08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09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E9BF-48DE-D34A-A7C2-4A7ED603C926}" type="datetimeFigureOut">
              <a:rPr lang="en-US" smtClean="0"/>
              <a:t>5/4/14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98F1-F78E-6841-80BC-51A5C2F08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83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E9BF-48DE-D34A-A7C2-4A7ED603C926}" type="datetimeFigureOut">
              <a:rPr lang="en-US" smtClean="0"/>
              <a:t>5/4/14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98F1-F78E-6841-80BC-51A5C2F08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86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E9BF-48DE-D34A-A7C2-4A7ED603C926}" type="datetimeFigureOut">
              <a:rPr lang="en-US" smtClean="0"/>
              <a:t>5/4/14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98F1-F78E-6841-80BC-51A5C2F08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69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E9BF-48DE-D34A-A7C2-4A7ED603C926}" type="datetimeFigureOut">
              <a:rPr lang="en-US" smtClean="0"/>
              <a:t>5/4/14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98F1-F78E-6841-80BC-51A5C2F08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38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E9BF-48DE-D34A-A7C2-4A7ED603C926}" type="datetimeFigureOut">
              <a:rPr lang="en-US" smtClean="0"/>
              <a:t>5/4/14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98F1-F78E-6841-80BC-51A5C2F08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05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E9BF-48DE-D34A-A7C2-4A7ED603C926}" type="datetimeFigureOut">
              <a:rPr lang="en-US" smtClean="0"/>
              <a:t>5/4/14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98F1-F78E-6841-80BC-51A5C2F08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92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E9BF-48DE-D34A-A7C2-4A7ED603C926}" type="datetimeFigureOut">
              <a:rPr lang="en-US" smtClean="0"/>
              <a:t>5/4/14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98F1-F78E-6841-80BC-51A5C2F08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99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E9BF-48DE-D34A-A7C2-4A7ED603C926}" type="datetimeFigureOut">
              <a:rPr lang="en-US" smtClean="0"/>
              <a:t>5/4/14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98F1-F78E-6841-80BC-51A5C2F08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97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6E9BF-48DE-D34A-A7C2-4A7ED603C926}" type="datetimeFigureOut">
              <a:rPr lang="en-US" smtClean="0"/>
              <a:t>5/4/14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398F1-F78E-6841-80BC-51A5C2F08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22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ifficult Passages. Romans 10.5-13.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64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fficult Passages. Romans 10.5-13.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90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fficult Passages. Romans 10.5-13.0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01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fficult Passages. Romans 10.5-13.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15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fficult Passages. Romans 10.5-13.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16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fficult Passages. Romans 10.5-13.0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3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Kaio Publications,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Wells</dc:creator>
  <cp:lastModifiedBy>Joe Wells</cp:lastModifiedBy>
  <cp:revision>1</cp:revision>
  <dcterms:created xsi:type="dcterms:W3CDTF">2014-05-04T21:05:24Z</dcterms:created>
  <dcterms:modified xsi:type="dcterms:W3CDTF">2014-05-04T21:07:22Z</dcterms:modified>
</cp:coreProperties>
</file>