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0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5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797B2-F8F0-8548-B013-0506E7D5F362}" type="datetimeFigureOut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7D41-F36E-D744-97C7-9D1AD1C29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2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fficult Passages.Luke 16.19-31.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fficult Passages.Luke 16.19-31.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icult Passages.Luke 16.19-31.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2</cp:revision>
  <dcterms:created xsi:type="dcterms:W3CDTF">2014-11-09T21:24:09Z</dcterms:created>
  <dcterms:modified xsi:type="dcterms:W3CDTF">2014-11-09T21:29:31Z</dcterms:modified>
</cp:coreProperties>
</file>