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700" r:id="rId4"/>
    <p:sldMasterId id="2147483714" r:id="rId5"/>
    <p:sldMasterId id="2147483738" r:id="rId6"/>
    <p:sldMasterId id="2147483750" r:id="rId7"/>
    <p:sldMasterId id="2147483762" r:id="rId8"/>
  </p:sldMasterIdLst>
  <p:notesMasterIdLst>
    <p:notesMasterId r:id="rId98"/>
  </p:notesMasterIdLst>
  <p:sldIdLst>
    <p:sldId id="256" r:id="rId9"/>
    <p:sldId id="406" r:id="rId10"/>
    <p:sldId id="497" r:id="rId11"/>
    <p:sldId id="325" r:id="rId12"/>
    <p:sldId id="407" r:id="rId13"/>
    <p:sldId id="463" r:id="rId14"/>
    <p:sldId id="464" r:id="rId15"/>
    <p:sldId id="473" r:id="rId16"/>
    <p:sldId id="498" r:id="rId17"/>
    <p:sldId id="499" r:id="rId18"/>
    <p:sldId id="500" r:id="rId19"/>
    <p:sldId id="494" r:id="rId20"/>
    <p:sldId id="495" r:id="rId21"/>
    <p:sldId id="491" r:id="rId22"/>
    <p:sldId id="493" r:id="rId23"/>
    <p:sldId id="462" r:id="rId24"/>
    <p:sldId id="327" r:id="rId25"/>
    <p:sldId id="408" r:id="rId26"/>
    <p:sldId id="409" r:id="rId27"/>
    <p:sldId id="410" r:id="rId28"/>
    <p:sldId id="411" r:id="rId29"/>
    <p:sldId id="261" r:id="rId30"/>
    <p:sldId id="475" r:id="rId31"/>
    <p:sldId id="476" r:id="rId32"/>
    <p:sldId id="437" r:id="rId33"/>
    <p:sldId id="280" r:id="rId34"/>
    <p:sldId id="412" r:id="rId35"/>
    <p:sldId id="438" r:id="rId36"/>
    <p:sldId id="379" r:id="rId37"/>
    <p:sldId id="380" r:id="rId38"/>
    <p:sldId id="329" r:id="rId39"/>
    <p:sldId id="477" r:id="rId40"/>
    <p:sldId id="264" r:id="rId41"/>
    <p:sldId id="478" r:id="rId42"/>
    <p:sldId id="413" r:id="rId43"/>
    <p:sldId id="400" r:id="rId44"/>
    <p:sldId id="378" r:id="rId45"/>
    <p:sldId id="266" r:id="rId46"/>
    <p:sldId id="384" r:id="rId47"/>
    <p:sldId id="385" r:id="rId48"/>
    <p:sldId id="483" r:id="rId49"/>
    <p:sldId id="484" r:id="rId50"/>
    <p:sldId id="485" r:id="rId51"/>
    <p:sldId id="439" r:id="rId52"/>
    <p:sldId id="414" r:id="rId53"/>
    <p:sldId id="474" r:id="rId54"/>
    <p:sldId id="489" r:id="rId55"/>
    <p:sldId id="490" r:id="rId56"/>
    <p:sldId id="401" r:id="rId57"/>
    <p:sldId id="402" r:id="rId58"/>
    <p:sldId id="403" r:id="rId59"/>
    <p:sldId id="487" r:id="rId60"/>
    <p:sldId id="486" r:id="rId61"/>
    <p:sldId id="488" r:id="rId62"/>
    <p:sldId id="440" r:id="rId63"/>
    <p:sldId id="480" r:id="rId64"/>
    <p:sldId id="398" r:id="rId65"/>
    <p:sldId id="399" r:id="rId66"/>
    <p:sldId id="307" r:id="rId67"/>
    <p:sldId id="383" r:id="rId68"/>
    <p:sldId id="308" r:id="rId69"/>
    <p:sldId id="268" r:id="rId70"/>
    <p:sldId id="492" r:id="rId71"/>
    <p:sldId id="272" r:id="rId72"/>
    <p:sldId id="503" r:id="rId73"/>
    <p:sldId id="271" r:id="rId74"/>
    <p:sldId id="502" r:id="rId75"/>
    <p:sldId id="273" r:id="rId76"/>
    <p:sldId id="274" r:id="rId77"/>
    <p:sldId id="275" r:id="rId78"/>
    <p:sldId id="276" r:id="rId79"/>
    <p:sldId id="339" r:id="rId80"/>
    <p:sldId id="277" r:id="rId81"/>
    <p:sldId id="303" r:id="rId82"/>
    <p:sldId id="279" r:id="rId83"/>
    <p:sldId id="415" r:id="rId84"/>
    <p:sldId id="341" r:id="rId85"/>
    <p:sldId id="342" r:id="rId86"/>
    <p:sldId id="336" r:id="rId87"/>
    <p:sldId id="343" r:id="rId88"/>
    <p:sldId id="393" r:id="rId89"/>
    <p:sldId id="395" r:id="rId90"/>
    <p:sldId id="396" r:id="rId91"/>
    <p:sldId id="397" r:id="rId92"/>
    <p:sldId id="335" r:id="rId93"/>
    <p:sldId id="281" r:id="rId94"/>
    <p:sldId id="347" r:id="rId95"/>
    <p:sldId id="282" r:id="rId96"/>
    <p:sldId id="501"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77"/>
  </p:normalViewPr>
  <p:slideViewPr>
    <p:cSldViewPr snapToGrid="0" snapToObjects="1">
      <p:cViewPr varScale="1">
        <p:scale>
          <a:sx n="92" d="100"/>
          <a:sy n="92" d="100"/>
        </p:scale>
        <p:origin x="16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9A94C-EFDB-634E-8A5F-10AB2394C1F4}" type="datetimeFigureOut">
              <a:rPr lang="en-US" smtClean="0"/>
              <a:t>12/2/18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6CFD0-7101-0643-B947-5D2DD781FD7B}" type="slidenum">
              <a:rPr lang="en-US" smtClean="0"/>
              <a:t>‹#›</a:t>
            </a:fld>
            <a:endParaRPr lang="en-US"/>
          </a:p>
        </p:txBody>
      </p:sp>
    </p:spTree>
    <p:extLst>
      <p:ext uri="{BB962C8B-B14F-4D97-AF65-F5344CB8AC3E}">
        <p14:creationId xmlns:p14="http://schemas.microsoft.com/office/powerpoint/2010/main" val="389423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reationists.org/image/eltoro01.jpg"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hyperlink" Target="http://www.creationists.org/image/eltoro02.jp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0850095-F50F-2D41-9164-E3B713AA10F0}"/>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9825C4B0-A45D-DB42-AB6F-91972F4899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6339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0AD8446D-44F2-4D4E-A859-8245E6F0D25A}"/>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285B3295-B850-D14F-98DE-7646BF8EDA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9956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F4506D86-8AEC-9E47-8566-CC03F26C45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952CCC-D764-084C-84A7-DC4ABAF258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1187" name="Rectangle 2">
            <a:extLst>
              <a:ext uri="{FF2B5EF4-FFF2-40B4-BE49-F238E27FC236}">
                <a16:creationId xmlns:a16="http://schemas.microsoft.com/office/drawing/2014/main" id="{FB38C44F-4685-B04F-90AC-C2DB2E897B38}"/>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673FC2BB-8832-DF41-B091-A18C71A8C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6222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7B6E1AC2-B5BD-C34A-946C-0E9E77BE0E41}"/>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056E1C36-7B6B-DB45-9FA1-EB8B736A5F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19418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023C2C13-9707-9347-A212-5B863693305B}"/>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ED9927F7-0AB6-4646-A8B3-89774026DD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8732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F63E9B6A-0D9E-214E-A43A-57A233CF9A63}"/>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A136E5AE-080E-8141-868F-5907C2A20E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85839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576CFB78-4864-A948-8FF6-6465D78B58AB}"/>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14776501-9809-E74F-B8E1-F1C589C316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72199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8AF015E3-5180-034D-A543-4FFDB49A6D3E}"/>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AD352D9E-0324-4546-BEDF-85666AFC65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4557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3DD48651-3FFB-C249-80E7-237D1EADA417}"/>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9B3B072F-18B9-9240-B77A-B938E45AA8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22733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400AF0D4-7E49-D342-82C8-72351FA60F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8C3A-D991-CD45-9EE1-774DEF1B837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3475" name="Rectangle 2">
            <a:extLst>
              <a:ext uri="{FF2B5EF4-FFF2-40B4-BE49-F238E27FC236}">
                <a16:creationId xmlns:a16="http://schemas.microsoft.com/office/drawing/2014/main" id="{C23B8043-97DA-954A-AC16-BB736E240D96}"/>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B6CA4EDF-1163-374E-92B7-5AC4545FE1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780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F9447FB2-ED4C-5441-A8DD-D0635917D3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454D2F-6A76-154A-B893-2312846BCE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5523" name="Rectangle 2">
            <a:extLst>
              <a:ext uri="{FF2B5EF4-FFF2-40B4-BE49-F238E27FC236}">
                <a16:creationId xmlns:a16="http://schemas.microsoft.com/office/drawing/2014/main" id="{9EDF7920-06B8-7B4A-9B32-ED8819D0C73F}"/>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3B6D997A-E386-C14B-BA98-EEE9044DB5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0046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949E810-A774-4E4B-B098-EBDAD3F1D3C9}"/>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31B20449-2D44-C34C-A259-10162FF412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72374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ED10F76D-35EC-6846-AA8B-49B8277DE914}"/>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B1E81B70-3588-EF48-B61F-B0182D6C72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07527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C224D182-1FB2-CD40-95EA-F0BA0FF2E00C}"/>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9E41356B-4EB3-4F4F-B7CD-881FD80CD7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76432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B4A5BCE4-0687-9342-A834-3FCD7E091A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00116-83BD-5F43-8E61-68DCAFF529E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1667" name="Rectangle 2">
            <a:extLst>
              <a:ext uri="{FF2B5EF4-FFF2-40B4-BE49-F238E27FC236}">
                <a16:creationId xmlns:a16="http://schemas.microsoft.com/office/drawing/2014/main" id="{660A4A55-C170-FD4B-A1C1-D6F657D46DFA}"/>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C3F27A46-5E91-0E4F-AE1D-144C87AA297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61448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FCC9BCC0-B5C9-9849-A091-5FA9E0534431}"/>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B81E7C50-D894-BE4C-BB55-195275BAF1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5396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A0BDBAD3-8D5C-654C-B7ED-DD455D832E36}"/>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663FE546-C1DE-6541-A62E-486694A839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76895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0C8F50CE-F510-734A-ABF3-5151E43AEBD6}"/>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9F1AFBCC-5B45-E948-8E3B-F5BCCAD177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49135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2F65C22B-F892-0E4D-9D10-1BAED8CAEE08}"/>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ABAB4A24-A7F7-7843-ACFB-1C4F248661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62433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8624F300-8827-CF45-8157-79F360BBA8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CBAB65-5D4A-904B-B795-05C56C30BC4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1907" name="Rectangle 2">
            <a:extLst>
              <a:ext uri="{FF2B5EF4-FFF2-40B4-BE49-F238E27FC236}">
                <a16:creationId xmlns:a16="http://schemas.microsoft.com/office/drawing/2014/main" id="{A819682B-08EE-4246-854F-A438E432B031}"/>
              </a:ext>
            </a:extLst>
          </p:cNvPr>
          <p:cNvSpPr>
            <a:spLocks noGrp="1" noRot="1" noChangeAspect="1" noChangeArrowheads="1" noTextEdit="1"/>
          </p:cNvSpPr>
          <p:nvPr>
            <p:ph type="sldImg"/>
          </p:nvPr>
        </p:nvSpPr>
        <p:spPr>
          <a:ln/>
        </p:spPr>
      </p:sp>
      <p:sp>
        <p:nvSpPr>
          <p:cNvPr id="251908" name="Rectangle 3">
            <a:extLst>
              <a:ext uri="{FF2B5EF4-FFF2-40B4-BE49-F238E27FC236}">
                <a16:creationId xmlns:a16="http://schemas.microsoft.com/office/drawing/2014/main" id="{088F3D53-5BAA-E14D-AED9-E0D50897B2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671342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10FB5BE8-3889-F446-9FB5-C67CF5AB0C7C}"/>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C97C8D01-ABA5-E846-9755-BD3D603DD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84967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2FC7D801-4DB2-9947-9728-F62888414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74FA6B-C4B7-524F-8855-4EB29DC0627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6003" name="Rectangle 2">
            <a:extLst>
              <a:ext uri="{FF2B5EF4-FFF2-40B4-BE49-F238E27FC236}">
                <a16:creationId xmlns:a16="http://schemas.microsoft.com/office/drawing/2014/main" id="{CDCBD59D-D4F5-6841-A99D-08318726551D}"/>
              </a:ext>
            </a:extLst>
          </p:cNvPr>
          <p:cNvSpPr>
            <a:spLocks noGrp="1" noRot="1" noChangeAspect="1" noChangeArrowheads="1" noTextEdit="1"/>
          </p:cNvSpPr>
          <p:nvPr>
            <p:ph type="sldImg"/>
          </p:nvPr>
        </p:nvSpPr>
        <p:spPr>
          <a:ln/>
        </p:spPr>
      </p:sp>
      <p:sp>
        <p:nvSpPr>
          <p:cNvPr id="256004" name="Rectangle 3">
            <a:extLst>
              <a:ext uri="{FF2B5EF4-FFF2-40B4-BE49-F238E27FC236}">
                <a16:creationId xmlns:a16="http://schemas.microsoft.com/office/drawing/2014/main" id="{FCA3AECC-CB8E-2048-8068-5CCB50FE6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804040"/>
                </a:solidFill>
                <a:latin typeface="Arial" panose="020B0604020202020204" pitchFamily="34" charset="0"/>
                <a:ea typeface="ＭＳ Ｐゴシック" panose="020B0600070205080204" pitchFamily="34" charset="-128"/>
                <a:cs typeface="Arial" panose="020B0604020202020204" pitchFamily="34" charset="0"/>
              </a:rPr>
              <a:t>http://www.creationists.org/livedinos01.html</a:t>
            </a:r>
          </a:p>
          <a:p>
            <a:r>
              <a:rPr lang="en-US" altLang="en-US" b="1">
                <a:solidFill>
                  <a:srgbClr val="804040"/>
                </a:solidFill>
                <a:latin typeface="Arial" panose="020B0604020202020204" pitchFamily="34" charset="0"/>
                <a:ea typeface="ＭＳ Ｐゴシック" panose="020B0600070205080204" pitchFamily="34" charset="-128"/>
                <a:cs typeface="Arial" panose="020B0604020202020204" pitchFamily="34" charset="0"/>
              </a:rPr>
              <a:t>Clay Figurines found at base of El Toro Mountain, Mexico</a:t>
            </a:r>
            <a:r>
              <a:rPr lang="en-US" altLang="en-US">
                <a:ea typeface="ＭＳ Ｐゴシック" panose="020B0600070205080204" pitchFamily="34" charset="-128"/>
              </a:rPr>
              <a:t> </a:t>
            </a:r>
            <a:r>
              <a:rPr lang="en-US"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drawing at the left (not pictured because of copyright issues) is from Bob Bakker's book, Dinosaur Heresies (1986). He begins by telling the story of his realization, "There's something wrong with our dinosaurs." He says, "I had grown up with the dinosaurian orthodoxy about dinosaur ways - how they were swamp bound monsters of sluggish dispositions, plodding with somnolent strides through the sodden terrain..." His contrasting view has drastically altered the way dinosaurs are now depicted.</a:t>
            </a:r>
            <a:endParaRPr lang="en-US" altLang="en-US">
              <a:ea typeface="ＭＳ Ｐゴシック" panose="020B0600070205080204" pitchFamily="34" charset="-128"/>
            </a:endParaRPr>
          </a:p>
          <a:p>
            <a:r>
              <a:rPr lang="en-US"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same modern ideas are reflected in clay figurines from the Pre-classical Chupicuaro Culture (800 B.C to 200 A.D.) found near Acambaro, Guanajuato, Mexico. Ankylosaurs exhibited a great deal of variety as do our modern dogs, however, the general type is readily recognizable in the Acambaro figurine. The most obvious explanation for hundreds of life-like depiction's of dinosaurs is that they have not been gone that long. </a:t>
            </a:r>
            <a:r>
              <a:rPr lang="en-US"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These people saw them</a:t>
            </a:r>
            <a:r>
              <a:rPr lang="en-US"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endParaRPr lang="en-US" altLang="en-US">
              <a:ea typeface="ＭＳ Ｐゴシック" panose="020B0600070205080204" pitchFamily="34" charset="-128"/>
            </a:endParaRPr>
          </a:p>
          <a:p>
            <a:pPr algn="ctr"/>
            <a:r>
              <a:rPr lang="en-US" altLang="en-US">
                <a:latin typeface="Arial" panose="020B0604020202020204" pitchFamily="34" charset="0"/>
                <a:ea typeface="ＭＳ Ｐゴシック" panose="020B0600070205080204" pitchFamily="34" charset="-128"/>
                <a:cs typeface="Arial" panose="020B0604020202020204" pitchFamily="34" charset="0"/>
              </a:rPr>
              <a:t>  </a:t>
            </a:r>
            <a:endParaRPr lang="en-US" altLang="en-US">
              <a:ea typeface="ＭＳ Ｐゴシック" panose="020B0600070205080204" pitchFamily="34" charset="-128"/>
            </a:endParaRPr>
          </a:p>
          <a:p>
            <a:pPr algn="ctr"/>
            <a:r>
              <a:rPr lang="en-US" altLang="en-US">
                <a:latin typeface="Arial" panose="020B0604020202020204" pitchFamily="34" charset="0"/>
                <a:ea typeface="ＭＳ Ｐゴシック" panose="020B0600070205080204" pitchFamily="34" charset="-128"/>
                <a:cs typeface="Arial" panose="020B0604020202020204" pitchFamily="34" charset="0"/>
                <a:hlinkClick r:id="rId3"/>
              </a:rPr>
              <a:t> </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a:latin typeface="Arial" panose="020B0604020202020204" pitchFamily="34" charset="0"/>
                <a:ea typeface="ＭＳ Ｐゴシック" panose="020B0600070205080204" pitchFamily="34" charset="-128"/>
                <a:cs typeface="Arial" panose="020B0604020202020204" pitchFamily="34" charset="0"/>
              </a:rPr>
              <a:t>(132 KB)</a:t>
            </a:r>
            <a:endParaRPr lang="en-US" altLang="en-US">
              <a:ea typeface="ＭＳ Ｐゴシック" panose="020B0600070205080204" pitchFamily="34" charset="-128"/>
            </a:endParaRPr>
          </a:p>
          <a:p>
            <a:pPr algn="ctr"/>
            <a:r>
              <a:rPr lang="en-US" altLang="en-US">
                <a:latin typeface="Arial" panose="020B0604020202020204" pitchFamily="34" charset="0"/>
                <a:ea typeface="ＭＳ Ｐゴシック" panose="020B0600070205080204" pitchFamily="34" charset="-128"/>
                <a:cs typeface="Arial" panose="020B0604020202020204" pitchFamily="34" charset="0"/>
                <a:hlinkClick r:id="rId4"/>
              </a:rPr>
              <a:t> </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a:latin typeface="Arial" panose="020B0604020202020204" pitchFamily="34" charset="0"/>
                <a:ea typeface="ＭＳ Ｐゴシック" panose="020B0600070205080204" pitchFamily="34" charset="-128"/>
                <a:cs typeface="Arial" panose="020B0604020202020204" pitchFamily="34" charset="0"/>
              </a:rPr>
              <a:t>(183 KB)</a:t>
            </a:r>
            <a:endParaRPr lang="en-US" altLang="en-US">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cs typeface="Arial" panose="020B0604020202020204" pitchFamily="34" charset="0"/>
              </a:rPr>
              <a:t>   In 1945 German archeologist, Waldemar Julsrud discovered clay figurines buried at the foot of El Toro Mountain on the outskirts of Acambaro, Guanajuato, Mexico. Eventually over 32,000 figurines and artifacts were found. They were similar to artifacts identified with the Pre-classical Chupicuaro Culture (800 BC to 200 AD) found throughout this area.</a:t>
            </a:r>
            <a:r>
              <a:rPr lang="en-US" altLang="en-US">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cs typeface="Arial" panose="020B0604020202020204" pitchFamily="34" charset="0"/>
              </a:rPr>
              <a:t>The authenticity of the find was challenged because the collection included dinosaurs. Since many archeologists believe dinosaurs have been extinct for the past 65 million years and man's knowledge of them has been limited to the past 200 years. If this is true, man could not possibly have seen and modeled them 2500 years ago. In 1954 the Mexican government sent four well known archeologists to investigate. A different but nearby site was selected and meticulous excavation was begun. They found numerous examples of similar figurines and concluded that the find was authentic. However, three weeks later their report declared the collection to be a fraud because of the "fantastic representation of man and dinosaur together."</a:t>
            </a:r>
            <a:endParaRPr lang="en-US" altLang="en-US">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cs typeface="Arial" panose="020B0604020202020204" pitchFamily="34" charset="0"/>
              </a:rPr>
              <a:t>In 1955 Charles Hapgood, respected </a:t>
            </a:r>
            <a:r>
              <a:rPr lang="en-US" altLang="en-US" baseline="30000">
                <a:latin typeface="Arial" panose="020B0604020202020204" pitchFamily="34" charset="0"/>
                <a:ea typeface="ＭＳ Ｐゴシック" panose="020B0600070205080204" pitchFamily="34" charset="-128"/>
                <a:cs typeface="Arial" panose="020B0604020202020204" pitchFamily="34" charset="0"/>
                <a:hlinkClick r:id="rId5" action="ppaction://hlinksldjump"/>
              </a:rPr>
              <a:t>(1)</a:t>
            </a:r>
            <a:r>
              <a:rPr lang="en-US" altLang="en-US" baseline="30000">
                <a:latin typeface="Arial" panose="020B0604020202020204" pitchFamily="34" charset="0"/>
                <a:ea typeface="ＭＳ Ｐゴシック" panose="020B0600070205080204" pitchFamily="34" charset="-128"/>
                <a:cs typeface="Arial" panose="020B0604020202020204" pitchFamily="34" charset="0"/>
              </a:rPr>
              <a:t> </a:t>
            </a:r>
            <a:r>
              <a:rPr lang="en-US" altLang="en-US">
                <a:latin typeface="Arial" panose="020B0604020202020204" pitchFamily="34" charset="0"/>
                <a:ea typeface="ＭＳ Ｐゴシック" panose="020B0600070205080204" pitchFamily="34" charset="-128"/>
                <a:cs typeface="Arial" panose="020B0604020202020204" pitchFamily="34" charset="0"/>
              </a:rPr>
              <a:t>Professor of Anthropology at the University of New Hampshire, concluded an elaborate investigation including extensive radiometric dating. Interestingly, his work was supported by Earl Stanley Gardner, former District Attorney of the city of Los Angeles, California and the creator of </a:t>
            </a:r>
            <a:r>
              <a:rPr lang="en-US" altLang="en-US" b="1" i="1">
                <a:latin typeface="Arial" panose="020B0604020202020204" pitchFamily="34" charset="0"/>
                <a:ea typeface="ＭＳ Ｐゴシック" panose="020B0600070205080204" pitchFamily="34" charset="-128"/>
                <a:cs typeface="Arial" panose="020B0604020202020204" pitchFamily="34" charset="0"/>
              </a:rPr>
              <a:t>Perry Mason</a:t>
            </a:r>
            <a:r>
              <a:rPr lang="en-US" altLang="en-US">
                <a:latin typeface="Arial" panose="020B0604020202020204" pitchFamily="34" charset="0"/>
                <a:ea typeface="ＭＳ Ｐゴシック" panose="020B0600070205080204" pitchFamily="34" charset="-128"/>
                <a:cs typeface="Arial" panose="020B0604020202020204" pitchFamily="34" charset="0"/>
              </a:rPr>
              <a:t>. Hapgood responded to charges that Julsrud manufactured the figurines, by excavation under the house of the Chief of Police, which was built 25 years before the Julsrud arrived. Forty three more examples of the same type were found, including dinosaurs. Three radiocarbon tests were performed by Isotopes Incorporated of New Jersey resulting in dates of 1640 BC, 4530 BC and 1110 BC. Eighteen samples were subjected to thermoluminescent testing by the University of Pennsylvania, all of which gave dates of approximately 2500 BC. These results were subsequently withdrawn when it was learned that some of the samples were from dinosaurs.</a:t>
            </a:r>
            <a:endParaRPr lang="en-US" altLang="en-US">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cs typeface="Arial" panose="020B0604020202020204" pitchFamily="34" charset="0"/>
              </a:rPr>
              <a:t>In 1990 an investigation was conducted by Neal Steedy, an archeologist who's livelihood depends on contract work from the Mexican government. He arbitrarily selected an excavation site considerably removed form the Julsrud site. Shards were found but no figurines. He commissioned radiocarbon tests for a few samples from the Julsrud collection which produced a range of dates; 4000 years for a human face and 1500 years for a dinosaur. However, he concluded that the laboratory had not given true dates because he felt the samples were too soft to last more than 20 years.</a:t>
            </a:r>
          </a:p>
        </p:txBody>
      </p:sp>
    </p:spTree>
    <p:extLst>
      <p:ext uri="{BB962C8B-B14F-4D97-AF65-F5344CB8AC3E}">
        <p14:creationId xmlns:p14="http://schemas.microsoft.com/office/powerpoint/2010/main" val="13434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45C51D2-7A74-E049-A71F-334B36AD061A}"/>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B2443CF8-41A4-284E-B68B-39A69A05E9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7995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E12AF226-8F23-FE4E-8DCE-242BBBCB7871}"/>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302B034D-D6DA-8442-94EB-0E9DF3C94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54408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CFE959F2-86F8-004E-AE8D-331B94E1379F}"/>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4A722589-4012-AA4B-B9FB-1338E76ACA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60924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2ABF5638-4653-5B49-B9C5-44C9CA5B4E0D}"/>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130254AD-8F84-D24C-B73B-8AB6C2B439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67518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30553F70-0CDD-314E-AA0F-6379E311A476}"/>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1F58FDBB-D9F1-634B-85E6-D5086D304D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25596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8D4A383E-ABF2-354E-90A0-2066E472D6A5}"/>
              </a:ext>
            </a:extLst>
          </p:cNvPr>
          <p:cNvSpPr>
            <a:spLocks noGrp="1" noRot="1" noChangeAspect="1" noChangeArrowheads="1" noTextEdit="1"/>
          </p:cNvSpPr>
          <p:nvPr>
            <p:ph type="sldImg"/>
          </p:nvPr>
        </p:nvSpPr>
        <p:spPr>
          <a:ln/>
        </p:spPr>
      </p:sp>
      <p:sp>
        <p:nvSpPr>
          <p:cNvPr id="266243" name="Rectangle 3">
            <a:extLst>
              <a:ext uri="{FF2B5EF4-FFF2-40B4-BE49-F238E27FC236}">
                <a16:creationId xmlns:a16="http://schemas.microsoft.com/office/drawing/2014/main" id="{87EA569E-E3B9-564B-9427-1F8A4BE353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77068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40F7B29F-C65F-F248-A0BD-4701E81E76A4}"/>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74E84D0A-124B-2841-9858-E21173BA0A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70517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452AD85B-5514-0946-AC3F-9F5479F41348}"/>
              </a:ext>
            </a:extLst>
          </p:cNvPr>
          <p:cNvSpPr>
            <a:spLocks noGrp="1" noRot="1" noChangeAspect="1" noChangeArrowheads="1" noTextEdit="1"/>
          </p:cNvSpPr>
          <p:nvPr>
            <p:ph type="sldImg"/>
          </p:nvPr>
        </p:nvSpPr>
        <p:spPr>
          <a:ln/>
        </p:spPr>
      </p:sp>
      <p:sp>
        <p:nvSpPr>
          <p:cNvPr id="272387" name="Rectangle 3">
            <a:extLst>
              <a:ext uri="{FF2B5EF4-FFF2-40B4-BE49-F238E27FC236}">
                <a16:creationId xmlns:a16="http://schemas.microsoft.com/office/drawing/2014/main" id="{9B2FD51C-86D6-914A-9653-9B07D6E21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59024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55A269DD-04A9-F844-9787-69E36773D31E}"/>
              </a:ext>
            </a:extLst>
          </p:cNvPr>
          <p:cNvSpPr>
            <a:spLocks noGrp="1" noRot="1" noChangeAspect="1" noChangeArrowheads="1" noTextEdit="1"/>
          </p:cNvSpPr>
          <p:nvPr>
            <p:ph type="sldImg"/>
          </p:nvPr>
        </p:nvSpPr>
        <p:spPr>
          <a:ln/>
        </p:spPr>
      </p:sp>
      <p:sp>
        <p:nvSpPr>
          <p:cNvPr id="274435" name="Rectangle 3">
            <a:extLst>
              <a:ext uri="{FF2B5EF4-FFF2-40B4-BE49-F238E27FC236}">
                <a16:creationId xmlns:a16="http://schemas.microsoft.com/office/drawing/2014/main" id="{0E829A1C-7332-FE4A-8A21-D259D43F4B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24909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1F7F7E3A-AD74-F744-B07F-AFF5455D2A43}"/>
              </a:ext>
            </a:extLst>
          </p:cNvPr>
          <p:cNvSpPr>
            <a:spLocks noGrp="1" noRot="1" noChangeAspect="1" noChangeArrowheads="1" noTextEdit="1"/>
          </p:cNvSpPr>
          <p:nvPr>
            <p:ph type="sldImg"/>
          </p:nvPr>
        </p:nvSpPr>
        <p:spPr>
          <a:ln/>
        </p:spPr>
      </p:sp>
      <p:sp>
        <p:nvSpPr>
          <p:cNvPr id="276483" name="Rectangle 3">
            <a:extLst>
              <a:ext uri="{FF2B5EF4-FFF2-40B4-BE49-F238E27FC236}">
                <a16:creationId xmlns:a16="http://schemas.microsoft.com/office/drawing/2014/main" id="{22ABD117-93C3-DF4D-9147-7E0099C796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05560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9D7D4E6A-EDE4-654A-94AF-78BEB7B94511}"/>
              </a:ext>
            </a:extLst>
          </p:cNvPr>
          <p:cNvSpPr>
            <a:spLocks noGrp="1" noRot="1" noChangeAspect="1" noChangeArrowheads="1" noTextEdit="1"/>
          </p:cNvSpPr>
          <p:nvPr>
            <p:ph type="sldImg"/>
          </p:nvPr>
        </p:nvSpPr>
        <p:spPr>
          <a:ln/>
        </p:spPr>
      </p:sp>
      <p:sp>
        <p:nvSpPr>
          <p:cNvPr id="278531" name="Rectangle 3">
            <a:extLst>
              <a:ext uri="{FF2B5EF4-FFF2-40B4-BE49-F238E27FC236}">
                <a16:creationId xmlns:a16="http://schemas.microsoft.com/office/drawing/2014/main" id="{37AE9948-BD3C-924D-9335-EC75CFF312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59556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A7BE28CB-31A5-1D40-9DA8-B1F51275DD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21871B-54A6-484B-B57C-82848A9BB55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2755" name="Rectangle 2">
            <a:extLst>
              <a:ext uri="{FF2B5EF4-FFF2-40B4-BE49-F238E27FC236}">
                <a16:creationId xmlns:a16="http://schemas.microsoft.com/office/drawing/2014/main" id="{09C2B058-5F0C-434D-A0AE-F13C138C3795}"/>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788B1B30-8829-1A42-B333-BE9CC6964F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11144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FFF838FC-7665-EE4C-A51F-F0A008A4BAB0}"/>
              </a:ext>
            </a:extLst>
          </p:cNvPr>
          <p:cNvSpPr>
            <a:spLocks noGrp="1" noRot="1" noChangeAspect="1" noChangeArrowheads="1" noTextEdit="1"/>
          </p:cNvSpPr>
          <p:nvPr>
            <p:ph type="sldImg"/>
          </p:nvPr>
        </p:nvSpPr>
        <p:spPr>
          <a:ln/>
        </p:spPr>
      </p:sp>
      <p:sp>
        <p:nvSpPr>
          <p:cNvPr id="280579" name="Rectangle 3">
            <a:extLst>
              <a:ext uri="{FF2B5EF4-FFF2-40B4-BE49-F238E27FC236}">
                <a16:creationId xmlns:a16="http://schemas.microsoft.com/office/drawing/2014/main" id="{A68AF117-4121-6B44-8BDD-F587722566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18100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E90D4300-7EF5-F142-AA8B-D634D24923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A5A328-8E2F-CB41-BB5D-E1DDCCCDA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82627" name="Rectangle 2">
            <a:extLst>
              <a:ext uri="{FF2B5EF4-FFF2-40B4-BE49-F238E27FC236}">
                <a16:creationId xmlns:a16="http://schemas.microsoft.com/office/drawing/2014/main" id="{975D1AD7-A577-D741-A589-93D16F6E567A}"/>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4E402F75-4FFD-644E-8B01-21B0F98DCF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83994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0A41CCFD-1B7B-4448-920A-FEAF62D0B3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F2B07-234F-7F41-8EE6-4B987F53983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84675" name="Rectangle 2">
            <a:extLst>
              <a:ext uri="{FF2B5EF4-FFF2-40B4-BE49-F238E27FC236}">
                <a16:creationId xmlns:a16="http://schemas.microsoft.com/office/drawing/2014/main" id="{D08268C5-13D3-8A4C-96A6-BC2E9AEF4377}"/>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13B0CB44-3E68-C84F-8166-FE33402D26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a:ea typeface="ＭＳ Ｐゴシック" panose="020B0600070205080204" pitchFamily="34" charset="-128"/>
              </a:rPr>
              <a:t>The Doheny Expedition</a:t>
            </a:r>
            <a:r>
              <a:rPr lang="en-US" altLang="en-US">
                <a:ea typeface="ＭＳ Ｐゴシック" panose="020B0600070205080204" pitchFamily="34" charset="-128"/>
              </a:rPr>
              <a:t>      excerpt from:  http://www.apologeticspress.org/articles/15</a:t>
            </a:r>
          </a:p>
          <a:p>
            <a:r>
              <a:rPr lang="en-US" altLang="en-US">
                <a:ea typeface="ＭＳ Ｐゴシック" panose="020B0600070205080204" pitchFamily="34" charset="-128"/>
              </a:rPr>
              <a:t>In the late 1800s, Samuel Hubbard, honorary curator of archaeology at the Oakland, California, Museum of Natural History, was excavating ancient Indian dwellings in the Hava Supai Canyon in Arizona. On the walls of the canyon where the Indians’ ancestors once lived, Dr. Hubbard found elegant drawings of an elephant, an ibex, a dinosaur, and other animals. He stated concerning the dinosaur drawing: “Taken all in all, the proportions are good.” He further suggested that the huge reptile is “depicted in the attitude in which man would be most likely to see it—reared on its hind legs, balancing with the long tail, either feeding or in fighting position, possibly defending itself against a party of men” (as quoted in Verrill, 1954, pp. 155ff.). Dr. Hubbard also noted: </a:t>
            </a:r>
          </a:p>
          <a:p>
            <a:r>
              <a:rPr lang="en-US" altLang="en-US">
                <a:ea typeface="ＭＳ Ｐゴシック" panose="020B0600070205080204" pitchFamily="34" charset="-128"/>
              </a:rPr>
              <a:t>The </a:t>
            </a:r>
            <a:r>
              <a:rPr lang="en-US" altLang="en-US" b="1">
                <a:ea typeface="ＭＳ Ｐゴシック" panose="020B0600070205080204" pitchFamily="34" charset="-128"/>
              </a:rPr>
              <a:t>fact</a:t>
            </a:r>
            <a:r>
              <a:rPr lang="en-US" altLang="en-US">
                <a:ea typeface="ＭＳ Ｐゴシック" panose="020B0600070205080204" pitchFamily="34" charset="-128"/>
              </a:rPr>
              <a:t> that some prehistoric man made a pictograph of a </a:t>
            </a:r>
            <a:r>
              <a:rPr lang="en-US" altLang="en-US" b="1">
                <a:ea typeface="ＭＳ Ｐゴシック" panose="020B0600070205080204" pitchFamily="34" charset="-128"/>
              </a:rPr>
              <a:t>dinosaur</a:t>
            </a:r>
            <a:r>
              <a:rPr lang="en-US" altLang="en-US">
                <a:ea typeface="ＭＳ Ｐゴシック" panose="020B0600070205080204" pitchFamily="34" charset="-128"/>
              </a:rPr>
              <a:t> on the walls of this canyon upsets completely all of our theories regarding the antiquity of man.... The fact that the animal is upright and balanced on its tail would seem to indicate that the prehistoric artist must have seen it alive (1925, pp. 5,7, emp. in orig.).  </a:t>
            </a:r>
            <a:r>
              <a:rPr lang="en-US" altLang="en-US" b="1">
                <a:ea typeface="ＭＳ Ｐゴシック" panose="020B0600070205080204" pitchFamily="34" charset="-128"/>
              </a:rPr>
              <a:t>Left:</a:t>
            </a:r>
            <a:r>
              <a:rPr lang="en-US" altLang="en-US">
                <a:ea typeface="ＭＳ Ｐゴシック" panose="020B0600070205080204" pitchFamily="34" charset="-128"/>
              </a:rPr>
              <a:t> </a:t>
            </a:r>
            <a:r>
              <a:rPr lang="en-US" altLang="en-US" i="1">
                <a:ea typeface="ＭＳ Ｐゴシック" panose="020B0600070205080204" pitchFamily="34" charset="-128"/>
              </a:rPr>
              <a:t>Edmontosaurus</a:t>
            </a:r>
            <a:r>
              <a:rPr lang="en-US" altLang="en-US">
                <a:ea typeface="ＭＳ Ｐゴシック" panose="020B0600070205080204" pitchFamily="34" charset="-128"/>
              </a:rPr>
              <a:t> (courtesy of Paul S. Taylor, Eden Communications).</a:t>
            </a:r>
            <a:br>
              <a:rPr lang="en-US" altLang="en-US">
                <a:ea typeface="ＭＳ Ｐゴシック" panose="020B0600070205080204" pitchFamily="34" charset="-128"/>
              </a:rPr>
            </a:br>
            <a:r>
              <a:rPr lang="en-US" altLang="en-US" b="1">
                <a:ea typeface="ＭＳ Ｐゴシック" panose="020B0600070205080204" pitchFamily="34" charset="-128"/>
              </a:rPr>
              <a:t>Right:</a:t>
            </a:r>
            <a:r>
              <a:rPr lang="en-US" altLang="en-US">
                <a:ea typeface="ＭＳ Ｐゴシック" panose="020B0600070205080204" pitchFamily="34" charset="-128"/>
              </a:rPr>
              <a:t> Petroglyph discovered by Dr. Samuel Hubbard in Havai Supai Canyon (courtesy of www.bible.ca).</a:t>
            </a:r>
          </a:p>
          <a:p>
            <a:r>
              <a:rPr lang="en-US" altLang="en-US">
                <a:ea typeface="ＭＳ Ｐゴシック" panose="020B0600070205080204" pitchFamily="34" charset="-128"/>
              </a:rPr>
              <a:t>Nearby, Dr. Hubbard and his team of archaeologists discovered dinosaur tracks preserved in strata identified as Triassic—alleged by evolutionists to be more than 165 million years old. Question: How could Indians have known how to draw such a perfect picture of an animal (the dinosaur) that they never had seen (or had described to them by someone who had seen it)? </a:t>
            </a:r>
          </a:p>
          <a:p>
            <a:r>
              <a:rPr lang="en-US" altLang="en-US">
                <a:ea typeface="ＭＳ Ｐゴシック" panose="020B0600070205080204" pitchFamily="34" charset="-128"/>
              </a:rPr>
              <a:t>According to the belief commonly held by evolutionists, no advanced mammals were present during the “age of the dinosaurs.” Artists’ reconstructions generally show the huge reptiles living in swamps, surrounded only by other species of dinosaurs. The late evolutionary paleontologist George Gaylord Simpson suggested that the only mammals that had evolved up to that point in time (even at the very end of the Cretaceous period) were supposedly “small, mostly about mouse-sized, and rare” (Simpson, et al., 1957, p. 797). In his book, </a:t>
            </a:r>
            <a:r>
              <a:rPr lang="en-US" altLang="en-US" i="1">
                <a:ea typeface="ＭＳ Ｐゴシック" panose="020B0600070205080204" pitchFamily="34" charset="-128"/>
              </a:rPr>
              <a:t>Wonderful Life: The Burgess Shale and the Nature of History</a:t>
            </a:r>
            <a:r>
              <a:rPr lang="en-US" altLang="en-US">
                <a:ea typeface="ＭＳ Ｐゴシック" panose="020B0600070205080204" pitchFamily="34" charset="-128"/>
              </a:rPr>
              <a:t>, Stephen J. Gould addressed the same issue when he wrote: </a:t>
            </a:r>
          </a:p>
          <a:p>
            <a:r>
              <a:rPr lang="en-US" altLang="en-US">
                <a:ea typeface="ＭＳ Ｐゴシック" panose="020B0600070205080204" pitchFamily="34" charset="-128"/>
              </a:rPr>
              <a:t>Mammals evolved at the end of the Triassic, at the same time as dinosaurs, or just a tad later. Mammals spent their first hundred million years—two-thirds of their total history—as small creatures living in the nooks and crannies of a dinosaur’s world. Their sixty million years of success following the demise of the dinosaurs has been something of an afterthought (1989, p. 318). </a:t>
            </a:r>
          </a:p>
          <a:p>
            <a:r>
              <a:rPr lang="en-US" altLang="en-US">
                <a:ea typeface="ＭＳ Ｐゴシック" panose="020B0600070205080204" pitchFamily="34" charset="-128"/>
              </a:rPr>
              <a:t>It thus is completely unthinkable, in evolutionary terms, that dinosaurs and advanced mammals (like elephants or giraffes) could have co-existed. Again, however, Dr. Hubbard’s discoveries have “thrown a monkey wrench” into the evolutionary timescale. </a:t>
            </a:r>
          </a:p>
          <a:p>
            <a:r>
              <a:rPr lang="en-US" altLang="en-US">
                <a:ea typeface="ＭＳ Ｐゴシック" panose="020B0600070205080204" pitchFamily="34" charset="-128"/>
              </a:rPr>
              <a:t>However, a discovery reported in the January 13, 2005, issue of </a:t>
            </a:r>
            <a:r>
              <a:rPr lang="en-US" altLang="en-US" i="1">
                <a:ea typeface="ＭＳ Ｐゴシック" panose="020B0600070205080204" pitchFamily="34" charset="-128"/>
              </a:rPr>
              <a:t>Nature</a:t>
            </a:r>
            <a:r>
              <a:rPr lang="en-US" altLang="en-US">
                <a:ea typeface="ＭＳ Ｐゴシック" panose="020B0600070205080204" pitchFamily="34" charset="-128"/>
              </a:rPr>
              <a:t> challenged everything evolutionists have ever maintained regarding dinosaurs and mammals. The Associated Press reported: “Villagers digging in China’s rich fossil beds have uncovered the preserved remains of a tiny dinosaur in the belly of a mammal, a startling discovery for scientists who have long believed early mammals couldn’t possibly attack and eat a dinosaur” (Verrengia, 2005). Not only do we now have additional proof of mammals coexisting with dinosaurs, but we also have scientific evidence of a </a:t>
            </a:r>
            <a:r>
              <a:rPr lang="en-US" altLang="en-US" b="1">
                <a:ea typeface="ＭＳ Ｐゴシック" panose="020B0600070205080204" pitchFamily="34" charset="-128"/>
              </a:rPr>
              <a:t>large mammal eating a dinosaur</a:t>
            </a:r>
            <a:r>
              <a:rPr lang="en-US" altLang="en-US">
                <a:ea typeface="ＭＳ Ｐゴシック" panose="020B0600070205080204" pitchFamily="34" charset="-128"/>
              </a:rPr>
              <a:t>! The authors discovered the fossil remains of two different mammals. One was 50% larger than previous mammal fossils that were considered to be living with the dinosaurs, and was named </a:t>
            </a:r>
            <a:r>
              <a:rPr lang="en-US" altLang="en-US" i="1">
                <a:ea typeface="ＭＳ Ｐゴシック" panose="020B0600070205080204" pitchFamily="34" charset="-128"/>
              </a:rPr>
              <a:t>Repenomamus giganticus. </a:t>
            </a:r>
            <a:r>
              <a:rPr lang="en-US" altLang="en-US">
                <a:ea typeface="ＭＳ Ｐゴシック" panose="020B0600070205080204" pitchFamily="34" charset="-128"/>
              </a:rPr>
              <a:t>The other, </a:t>
            </a:r>
            <a:r>
              <a:rPr lang="en-US" altLang="en-US" i="1">
                <a:ea typeface="ＭＳ Ｐゴシック" panose="020B0600070205080204" pitchFamily="34" charset="-128"/>
              </a:rPr>
              <a:t>Repenomamus robustus</a:t>
            </a:r>
            <a:r>
              <a:rPr lang="en-US" altLang="en-US">
                <a:ea typeface="ＭＳ Ｐゴシック" panose="020B0600070205080204" pitchFamily="34" charset="-128"/>
              </a:rPr>
              <a:t> was fully intact—</a:t>
            </a:r>
            <a:r>
              <a:rPr lang="en-US" altLang="en-US" b="1">
                <a:ea typeface="ＭＳ Ｐゴシック" panose="020B0600070205080204" pitchFamily="34" charset="-128"/>
              </a:rPr>
              <a:t>and had a dinosaur in its stomach</a:t>
            </a:r>
            <a:r>
              <a:rPr lang="en-US" altLang="en-US">
                <a:ea typeface="ＭＳ Ｐゴシック" panose="020B0600070205080204" pitchFamily="34" charset="-128"/>
              </a:rPr>
              <a:t>. Yaoming Hu and his colleagues noted:</a:t>
            </a:r>
          </a:p>
          <a:p>
            <a:r>
              <a:rPr lang="en-US" altLang="en-US">
                <a:ea typeface="ＭＳ Ｐゴシック" panose="020B0600070205080204" pitchFamily="34" charset="-128"/>
              </a:rPr>
              <a:t>During preparation of the specimen a patch of small bones was revealed within the ribcage, on the ventral sides of the posterior left thoracic ribs and vertebrae, where the stomach is positioned in extant mammals. Unduplicated dentition [teeth—BH], limb bones and phalanges [bones of the toes or “fingers”—] in the patch confirm that these bones belong to a juvenile individual of </a:t>
            </a:r>
            <a:r>
              <a:rPr lang="en-US" altLang="en-US" i="1">
                <a:ea typeface="ＭＳ Ｐゴシック" panose="020B0600070205080204" pitchFamily="34" charset="-128"/>
              </a:rPr>
              <a:t>Psittacosaurus</a:t>
            </a:r>
            <a:r>
              <a:rPr lang="en-US" altLang="en-US">
                <a:ea typeface="ＭＳ Ｐゴシック" panose="020B0600070205080204" pitchFamily="34" charset="-128"/>
              </a:rPr>
              <a:t>, an herbivorous dinosaur that is common in Jehol Biota. The serrated teeth in the patched skeleton are typical of juvenile </a:t>
            </a:r>
            <a:r>
              <a:rPr lang="en-US" altLang="en-US" i="1">
                <a:ea typeface="ＭＳ Ｐゴシック" panose="020B0600070205080204" pitchFamily="34" charset="-128"/>
              </a:rPr>
              <a:t>Psittacosaurus</a:t>
            </a:r>
            <a:r>
              <a:rPr lang="en-US" altLang="en-US">
                <a:ea typeface="ＭＳ Ｐゴシック" panose="020B0600070205080204" pitchFamily="34" charset="-128"/>
              </a:rPr>
              <a:t>. The skull and most of the skeleton of the juvenile </a:t>
            </a:r>
            <a:r>
              <a:rPr lang="en-US" altLang="en-US" i="1">
                <a:ea typeface="ＭＳ Ｐゴシック" panose="020B0600070205080204" pitchFamily="34" charset="-128"/>
              </a:rPr>
              <a:t>Psittacosaurus</a:t>
            </a:r>
            <a:r>
              <a:rPr lang="en-US" altLang="en-US">
                <a:ea typeface="ＭＳ Ｐゴシック" panose="020B0600070205080204" pitchFamily="34" charset="-128"/>
              </a:rPr>
              <a:t> are broken, disarticulated and displaced, in contrast to the preservation of the </a:t>
            </a:r>
            <a:r>
              <a:rPr lang="en-US" altLang="en-US" i="1">
                <a:ea typeface="ＭＳ Ｐゴシック" panose="020B0600070205080204" pitchFamily="34" charset="-128"/>
              </a:rPr>
              <a:t>R. robustus</a:t>
            </a:r>
            <a:r>
              <a:rPr lang="en-US" altLang="en-US">
                <a:ea typeface="ＭＳ Ｐゴシック" panose="020B0600070205080204" pitchFamily="34" charset="-128"/>
              </a:rPr>
              <a:t> skeleton, which is essentially in its original anatomical relation. Although fragmentary, the bones of the </a:t>
            </a:r>
            <a:r>
              <a:rPr lang="en-US" altLang="en-US" i="1">
                <a:ea typeface="ＭＳ Ｐゴシック" panose="020B0600070205080204" pitchFamily="34" charset="-128"/>
              </a:rPr>
              <a:t>Psittacosaurus</a:t>
            </a:r>
            <a:r>
              <a:rPr lang="en-US" altLang="en-US">
                <a:ea typeface="ＭＳ Ｐゴシック" panose="020B0600070205080204" pitchFamily="34" charset="-128"/>
              </a:rPr>
              <a:t> are packed in a restricted area. These conditions indicate that the juvenile skeleton of</a:t>
            </a:r>
            <a:r>
              <a:rPr lang="en-US" altLang="en-US" i="1">
                <a:ea typeface="ＭＳ Ｐゴシック" panose="020B0600070205080204" pitchFamily="34" charset="-128"/>
              </a:rPr>
              <a:t> Psittacosaurus</a:t>
            </a:r>
            <a:r>
              <a:rPr lang="en-US" altLang="en-US">
                <a:ea typeface="ＭＳ Ｐゴシック" panose="020B0600070205080204" pitchFamily="34" charset="-128"/>
              </a:rPr>
              <a:t> is the remaining stomach contents of the mammal (Hu, et al., 2005, 433:151). </a:t>
            </a:r>
          </a:p>
          <a:p>
            <a:r>
              <a:rPr lang="en-US" altLang="en-US">
                <a:ea typeface="ＭＳ Ｐゴシック" panose="020B0600070205080204" pitchFamily="34" charset="-128"/>
              </a:rPr>
              <a:t>To complicate matters, researchers reported in the April 18, 2002 issue of </a:t>
            </a:r>
            <a:r>
              <a:rPr lang="en-US" altLang="en-US" i="1">
                <a:ea typeface="ＭＳ Ｐゴシック" panose="020B0600070205080204" pitchFamily="34" charset="-128"/>
              </a:rPr>
              <a:t>Nature</a:t>
            </a:r>
            <a:r>
              <a:rPr lang="en-US" altLang="en-US">
                <a:ea typeface="ＭＳ Ｐゴシック" panose="020B0600070205080204" pitchFamily="34" charset="-128"/>
              </a:rPr>
              <a:t>, one of the premier science journals in the world, that they now have determined that the “last common ancestor of extant primates” existed (as dated by evolutionary dating methods) 85 million years ago (Tavaré, et al., 2002). Since dinosaurs are supposed to have died out 65 million years ago, that means the primate would have lived with the dinosaurs for at least 20 million years. One of the co-authors of the </a:t>
            </a:r>
            <a:r>
              <a:rPr lang="en-US" altLang="en-US" i="1">
                <a:ea typeface="ＭＳ Ｐゴシック" panose="020B0600070205080204" pitchFamily="34" charset="-128"/>
              </a:rPr>
              <a:t>Nature</a:t>
            </a:r>
            <a:r>
              <a:rPr lang="en-US" altLang="en-US">
                <a:ea typeface="ＭＳ Ｐゴシック" panose="020B0600070205080204" pitchFamily="34" charset="-128"/>
              </a:rPr>
              <a:t> paper, Christophe Soligo of London’s Natural History Museum, stated in regard to the find: “What we demonstrate is that modern orders of mammals appeared well before dinosaurs disappeared...” (see “Primate Ancestor Lived with Dinos,” 2002). So much for the belief that mammals evolved “just a tad later” than the dinosaurs. </a:t>
            </a:r>
          </a:p>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59623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B779C296-AD1B-2243-A3F3-5A9C7376D4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35DC6A-78B6-4F4A-AE07-AD6DD9BF487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86723" name="Rectangle 2">
            <a:extLst>
              <a:ext uri="{FF2B5EF4-FFF2-40B4-BE49-F238E27FC236}">
                <a16:creationId xmlns:a16="http://schemas.microsoft.com/office/drawing/2014/main" id="{6514E1A2-A66D-9E42-8642-093B89B69361}"/>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E9680636-3482-F34A-A5DE-465CBED7D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855442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596E9026-2664-5A49-9E71-8739174AC15F}"/>
              </a:ext>
            </a:extLst>
          </p:cNvPr>
          <p:cNvSpPr>
            <a:spLocks noGrp="1" noRot="1" noChangeAspect="1" noChangeArrowheads="1" noTextEdit="1"/>
          </p:cNvSpPr>
          <p:nvPr>
            <p:ph type="sldImg"/>
          </p:nvPr>
        </p:nvSpPr>
        <p:spPr>
          <a:ln/>
        </p:spPr>
      </p:sp>
      <p:sp>
        <p:nvSpPr>
          <p:cNvPr id="288771" name="Rectangle 3">
            <a:extLst>
              <a:ext uri="{FF2B5EF4-FFF2-40B4-BE49-F238E27FC236}">
                <a16:creationId xmlns:a16="http://schemas.microsoft.com/office/drawing/2014/main" id="{00282DAB-196F-E14B-9BDA-B5BB46F7C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7865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D7D24A01-891B-394D-8F30-B8A3DD7A89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47163-2333-4844-A676-A4D1FB72F6A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90819" name="Rectangle 2">
            <a:extLst>
              <a:ext uri="{FF2B5EF4-FFF2-40B4-BE49-F238E27FC236}">
                <a16:creationId xmlns:a16="http://schemas.microsoft.com/office/drawing/2014/main" id="{760A9F0D-A421-CE4D-857F-6FA3B229AC24}"/>
              </a:ext>
            </a:extLst>
          </p:cNvPr>
          <p:cNvSpPr>
            <a:spLocks noGrp="1" noRot="1" noChangeAspect="1" noChangeArrowheads="1" noTextEdit="1"/>
          </p:cNvSpPr>
          <p:nvPr>
            <p:ph type="sldImg"/>
          </p:nvPr>
        </p:nvSpPr>
        <p:spPr>
          <a:xfrm>
            <a:off x="1119188" y="668338"/>
            <a:ext cx="4597400" cy="3448050"/>
          </a:xfrm>
          <a:ln/>
        </p:spPr>
      </p:sp>
      <p:sp>
        <p:nvSpPr>
          <p:cNvPr id="290820" name="Rectangle 3">
            <a:extLst>
              <a:ext uri="{FF2B5EF4-FFF2-40B4-BE49-F238E27FC236}">
                <a16:creationId xmlns:a16="http://schemas.microsoft.com/office/drawing/2014/main" id="{3700BCFE-7B0E-5D4E-B82D-8C71471D898F}"/>
              </a:ext>
            </a:extLst>
          </p:cNvPr>
          <p:cNvSpPr>
            <a:spLocks noGrp="1" noChangeArrowheads="1"/>
          </p:cNvSpPr>
          <p:nvPr>
            <p:ph type="body" idx="1"/>
          </p:nvPr>
        </p:nvSpPr>
        <p:spPr>
          <a:xfrm>
            <a:off x="904875" y="4356100"/>
            <a:ext cx="5027613"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rgbClr val="FF0000"/>
                </a:solidFill>
                <a:latin typeface="Times" pitchFamily="2" charset="0"/>
                <a:ea typeface="ＭＳ Ｐゴシック" panose="020B0600070205080204" pitchFamily="34" charset="-128"/>
              </a:rPr>
              <a:t>http://www.bible.ca/tracks/native-american-dino-art.htm</a:t>
            </a:r>
          </a:p>
          <a:p>
            <a:pPr eaLnBrk="1" hangingPunct="1"/>
            <a:r>
              <a:rPr lang="en-US" altLang="en-US" b="1">
                <a:solidFill>
                  <a:srgbClr val="FF0000"/>
                </a:solidFill>
                <a:latin typeface="Times" pitchFamily="2" charset="0"/>
                <a:ea typeface="ＭＳ Ｐゴシック" panose="020B0600070205080204" pitchFamily="34" charset="-128"/>
              </a:rPr>
              <a:t>Grand Canyon:</a:t>
            </a:r>
            <a:br>
              <a:rPr lang="en-US" altLang="en-US" b="1">
                <a:solidFill>
                  <a:srgbClr val="FF0000"/>
                </a:solidFill>
                <a:latin typeface="Times" pitchFamily="2" charset="0"/>
                <a:ea typeface="ＭＳ Ｐゴシック" panose="020B0600070205080204" pitchFamily="34" charset="-128"/>
              </a:rPr>
            </a:br>
            <a:r>
              <a:rPr lang="en-US" altLang="en-US" b="1">
                <a:solidFill>
                  <a:srgbClr val="FF0000"/>
                </a:solidFill>
                <a:latin typeface="Times" pitchFamily="2" charset="0"/>
                <a:ea typeface="ＭＳ Ｐゴシック" panose="020B0600070205080204" pitchFamily="34" charset="-128"/>
              </a:rPr>
              <a:t>An example of Native American rock art carved into the walls of Grand Canyon. It was discovered in 1879 by E. L. Doheny and documented in 1924 by a scientific expedition which included Dr. Charles W. Gilmore, Curator of Vertebrate Paleontology, United States National Museum. The resulting publication reported as "fact" that "some prehistoric man made a pictograph of a dinosaur on the walls of this canyon..." </a:t>
            </a:r>
            <a:r>
              <a:rPr lang="en-US" altLang="en-US" b="1" i="1">
                <a:solidFill>
                  <a:srgbClr val="FF0000"/>
                </a:solidFill>
                <a:latin typeface="Times" pitchFamily="2" charset="0"/>
                <a:ea typeface="ＭＳ Ｐゴシック" panose="020B0600070205080204" pitchFamily="34" charset="-128"/>
              </a:rPr>
              <a:t>Doheny Scientific Expedition</a:t>
            </a:r>
            <a:r>
              <a:rPr lang="en-US" altLang="en-US" b="1">
                <a:solidFill>
                  <a:srgbClr val="FF0000"/>
                </a:solidFill>
                <a:latin typeface="Times" pitchFamily="2" charset="0"/>
                <a:ea typeface="ＭＳ Ｐゴシック" panose="020B0600070205080204" pitchFamily="34" charset="-128"/>
              </a:rPr>
              <a:t>, p.5. Recenly someone used it as a target practice and you can see a bullet hole at the base of the tail. It shows just how old the etchings must be since the fresh bullet mark cuts through the thick "rock varnish".</a:t>
            </a:r>
          </a:p>
        </p:txBody>
      </p:sp>
    </p:spTree>
    <p:extLst>
      <p:ext uri="{BB962C8B-B14F-4D97-AF65-F5344CB8AC3E}">
        <p14:creationId xmlns:p14="http://schemas.microsoft.com/office/powerpoint/2010/main" val="3416580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895D8045-A3A7-4344-9B85-277ADF5C81C9}"/>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4CD0072E-688A-7248-A922-DC1547CF5D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68599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BD36DF7E-03AE-D94F-B3B3-91DEFE7842BC}"/>
              </a:ext>
            </a:extLst>
          </p:cNvPr>
          <p:cNvSpPr>
            <a:spLocks noGrp="1" noRot="1" noChangeAspect="1" noChangeArrowheads="1" noTextEdit="1"/>
          </p:cNvSpPr>
          <p:nvPr>
            <p:ph type="sldImg"/>
          </p:nvPr>
        </p:nvSpPr>
        <p:spPr>
          <a:ln/>
        </p:spPr>
      </p:sp>
      <p:sp>
        <p:nvSpPr>
          <p:cNvPr id="294915" name="Rectangle 3">
            <a:extLst>
              <a:ext uri="{FF2B5EF4-FFF2-40B4-BE49-F238E27FC236}">
                <a16:creationId xmlns:a16="http://schemas.microsoft.com/office/drawing/2014/main" id="{2DCAFCB6-9267-9549-B8B4-A256183FBF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7123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8C16E359-1952-864B-A61E-A480FD5E24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EF06D1-9A37-8F46-979D-622FDECF9D5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96963" name="Rectangle 2">
            <a:extLst>
              <a:ext uri="{FF2B5EF4-FFF2-40B4-BE49-F238E27FC236}">
                <a16:creationId xmlns:a16="http://schemas.microsoft.com/office/drawing/2014/main" id="{7E31A529-ECF0-984F-B836-FA45CE2699CD}"/>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5EF978AE-4BA9-5E40-A3DC-57589C9D18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Image from:   http://www.bible.ca/tracks/rapid-fossils-dino-blood-cells.jpg</a:t>
            </a:r>
          </a:p>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41502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D973B70C-4B2B-B34C-A6C9-68953FF5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DB1E5E-0C4B-1E48-B2C9-E235A02DC90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99011" name="Rectangle 2">
            <a:extLst>
              <a:ext uri="{FF2B5EF4-FFF2-40B4-BE49-F238E27FC236}">
                <a16:creationId xmlns:a16="http://schemas.microsoft.com/office/drawing/2014/main" id="{BEA03446-33B4-5B41-B64E-D683923D806E}"/>
              </a:ext>
            </a:extLst>
          </p:cNvPr>
          <p:cNvSpPr>
            <a:spLocks noGrp="1" noRot="1" noChangeAspect="1" noChangeArrowheads="1" noTextEdit="1"/>
          </p:cNvSpPr>
          <p:nvPr>
            <p:ph type="sldImg"/>
          </p:nvPr>
        </p:nvSpPr>
        <p:spPr>
          <a:ln/>
        </p:spPr>
      </p:sp>
      <p:sp>
        <p:nvSpPr>
          <p:cNvPr id="299012" name="Rectangle 3">
            <a:extLst>
              <a:ext uri="{FF2B5EF4-FFF2-40B4-BE49-F238E27FC236}">
                <a16:creationId xmlns:a16="http://schemas.microsoft.com/office/drawing/2014/main" id="{E5F2F6B5-6063-1542-AEC6-573D51EC84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a:ea typeface="ＭＳ Ｐゴシック" panose="020B0600070205080204" pitchFamily="34" charset="-128"/>
              </a:rPr>
              <a:t>http://people.eku.edu/ritchisong/554notes1.html   has walking with dinosaur youtube video link embedded</a:t>
            </a:r>
          </a:p>
          <a:p>
            <a:pPr marL="228600" indent="-228600"/>
            <a:endParaRPr lang="en-US" altLang="en-US">
              <a:ea typeface="ＭＳ Ｐゴシック" panose="020B0600070205080204" pitchFamily="34" charset="-128"/>
            </a:endParaRPr>
          </a:p>
        </p:txBody>
      </p:sp>
    </p:spTree>
    <p:extLst>
      <p:ext uri="{BB962C8B-B14F-4D97-AF65-F5344CB8AC3E}">
        <p14:creationId xmlns:p14="http://schemas.microsoft.com/office/powerpoint/2010/main" val="4890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15AC9E09-1927-AE43-AF99-EAA11954A0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A47AFA-5817-0C47-BDB1-50DCADA29A1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4803" name="Rectangle 2">
            <a:extLst>
              <a:ext uri="{FF2B5EF4-FFF2-40B4-BE49-F238E27FC236}">
                <a16:creationId xmlns:a16="http://schemas.microsoft.com/office/drawing/2014/main" id="{FD94E839-FC3B-D94B-AD77-0E117F758D79}"/>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876785AD-7520-4F43-9548-9A9CCFE5CF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61460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C02ADE0E-F816-6B49-BBA8-5EBDD16FF93D}"/>
              </a:ext>
            </a:extLst>
          </p:cNvPr>
          <p:cNvSpPr>
            <a:spLocks noGrp="1" noRot="1" noChangeAspect="1" noChangeArrowheads="1" noTextEdit="1"/>
          </p:cNvSpPr>
          <p:nvPr>
            <p:ph type="sldImg"/>
          </p:nvPr>
        </p:nvSpPr>
        <p:spPr>
          <a:ln/>
        </p:spPr>
      </p:sp>
      <p:sp>
        <p:nvSpPr>
          <p:cNvPr id="301059" name="Rectangle 3">
            <a:extLst>
              <a:ext uri="{FF2B5EF4-FFF2-40B4-BE49-F238E27FC236}">
                <a16:creationId xmlns:a16="http://schemas.microsoft.com/office/drawing/2014/main" id="{AE818BF7-DA34-7840-9CB9-BF6CDB3DAC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1695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3D1132BE-DA0C-D44F-B435-2AA866ED86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F65C99-E210-5D43-9708-677479E8B0B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03107" name="Rectangle 2">
            <a:extLst>
              <a:ext uri="{FF2B5EF4-FFF2-40B4-BE49-F238E27FC236}">
                <a16:creationId xmlns:a16="http://schemas.microsoft.com/office/drawing/2014/main" id="{5EE01C9A-7CCE-3144-8212-287E654CDAE7}"/>
              </a:ext>
            </a:extLst>
          </p:cNvPr>
          <p:cNvSpPr>
            <a:spLocks noGrp="1" noRot="1" noChangeAspect="1" noChangeArrowheads="1" noTextEdit="1"/>
          </p:cNvSpPr>
          <p:nvPr>
            <p:ph type="sldImg"/>
          </p:nvPr>
        </p:nvSpPr>
        <p:spPr>
          <a:xfrm>
            <a:off x="1119188" y="668338"/>
            <a:ext cx="4597400" cy="3448050"/>
          </a:xfrm>
          <a:solidFill>
            <a:srgbClr val="FFFFFF"/>
          </a:solidFill>
          <a:ln/>
        </p:spPr>
      </p:sp>
      <p:sp>
        <p:nvSpPr>
          <p:cNvPr id="303108" name="Rectangle 3">
            <a:extLst>
              <a:ext uri="{FF2B5EF4-FFF2-40B4-BE49-F238E27FC236}">
                <a16:creationId xmlns:a16="http://schemas.microsoft.com/office/drawing/2014/main" id="{861D89FF-A549-864B-9F97-AC6D475AAEE3}"/>
              </a:ext>
            </a:extLst>
          </p:cNvPr>
          <p:cNvSpPr>
            <a:spLocks noGrp="1" noChangeArrowheads="1"/>
          </p:cNvSpPr>
          <p:nvPr>
            <p:ph type="body" idx="1"/>
          </p:nvPr>
        </p:nvSpPr>
        <p:spPr>
          <a:xfrm>
            <a:off x="904875" y="4356100"/>
            <a:ext cx="5027613" cy="4116388"/>
          </a:xfrm>
          <a:solidFill>
            <a:srgbClr val="FFFFFF"/>
          </a:solidFill>
          <a:ln>
            <a:solidFill>
              <a:srgbClr val="000000"/>
            </a:solidFill>
          </a:ln>
        </p:spPr>
        <p:txBody>
          <a:bodyPr/>
          <a:lstStyle/>
          <a:p>
            <a:r>
              <a:rPr lang="en-US" altLang="en-US" b="1">
                <a:solidFill>
                  <a:srgbClr val="804040"/>
                </a:solidFill>
                <a:latin typeface="Arial" panose="020B0604020202020204" pitchFamily="34" charset="0"/>
                <a:ea typeface="ＭＳ Ｐゴシック" panose="020B0600070205080204" pitchFamily="34" charset="-128"/>
                <a:cs typeface="Arial" panose="020B0604020202020204" pitchFamily="34" charset="0"/>
              </a:rPr>
              <a:t>http://www.creationists.org/livedinos01.html</a:t>
            </a:r>
          </a:p>
          <a:p>
            <a:r>
              <a:rPr lang="en-US" altLang="en-US" b="1">
                <a:solidFill>
                  <a:srgbClr val="804040"/>
                </a:solidFill>
                <a:latin typeface="Arial" panose="020B0604020202020204" pitchFamily="34" charset="0"/>
                <a:ea typeface="ＭＳ Ｐゴシック" panose="020B0600070205080204" pitchFamily="34" charset="-128"/>
                <a:cs typeface="Arial" panose="020B0604020202020204" pitchFamily="34" charset="0"/>
              </a:rPr>
              <a:t>Nasca culture (in Peru) Burial Cloths and Pottery (700 A.D.)</a:t>
            </a:r>
            <a:r>
              <a:rPr lang="en-US" altLang="en-US">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cs typeface="Arial" panose="020B0604020202020204" pitchFamily="34" charset="0"/>
              </a:rPr>
              <a:t>Tombs in the deserts of Peru often preserve amazing artifacts which are very old, including the beautiful, intricate textiles of the Nasca culture (ca. 700 A.D.). These textiles depict living dinosaurs as do their ceremonial burial stones and pottery, indicating that these awesome creatures were still alive at the time and ancient Peruvians saw them.</a:t>
            </a:r>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8772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1761C7C3-211C-0140-AA93-650D701B64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8EE9FF-D2D9-4543-A416-9C737E303AF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05155" name="Rectangle 2">
            <a:extLst>
              <a:ext uri="{FF2B5EF4-FFF2-40B4-BE49-F238E27FC236}">
                <a16:creationId xmlns:a16="http://schemas.microsoft.com/office/drawing/2014/main" id="{ECC07C7C-D12D-FE4B-8A2F-AFEEE984FEF2}"/>
              </a:ext>
            </a:extLst>
          </p:cNvPr>
          <p:cNvSpPr>
            <a:spLocks noGrp="1" noRot="1" noChangeAspect="1" noChangeArrowheads="1" noTextEdit="1"/>
          </p:cNvSpPr>
          <p:nvPr>
            <p:ph type="sldImg"/>
          </p:nvPr>
        </p:nvSpPr>
        <p:spPr>
          <a:xfrm>
            <a:off x="1119188" y="668338"/>
            <a:ext cx="4597400" cy="3448050"/>
          </a:xfrm>
          <a:ln/>
        </p:spPr>
      </p:sp>
      <p:sp>
        <p:nvSpPr>
          <p:cNvPr id="305156" name="Rectangle 3">
            <a:extLst>
              <a:ext uri="{FF2B5EF4-FFF2-40B4-BE49-F238E27FC236}">
                <a16:creationId xmlns:a16="http://schemas.microsoft.com/office/drawing/2014/main" id="{34B3951E-8E91-C14D-A5C9-3B8A098E2039}"/>
              </a:ext>
            </a:extLst>
          </p:cNvPr>
          <p:cNvSpPr>
            <a:spLocks noGrp="1" noChangeArrowheads="1"/>
          </p:cNvSpPr>
          <p:nvPr>
            <p:ph type="body" idx="1"/>
          </p:nvPr>
        </p:nvSpPr>
        <p:spPr>
          <a:xfrm>
            <a:off x="904875" y="4356100"/>
            <a:ext cx="5027613"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rgbClr val="804040"/>
                </a:solidFill>
                <a:latin typeface="Arial" panose="020B0604020202020204" pitchFamily="34" charset="0"/>
                <a:ea typeface="ＭＳ Ｐゴシック" panose="020B0600070205080204" pitchFamily="34" charset="-128"/>
                <a:cs typeface="Arial" panose="020B0604020202020204" pitchFamily="34" charset="0"/>
              </a:rPr>
              <a:t>http://www.creationists.org/livedinos01.html</a:t>
            </a:r>
          </a:p>
          <a:p>
            <a:pPr eaLnBrk="1" hangingPunct="1"/>
            <a:r>
              <a:rPr lang="en-US" altLang="en-US" b="1">
                <a:solidFill>
                  <a:srgbClr val="804040"/>
                </a:solidFill>
                <a:latin typeface="Arial" panose="020B0604020202020204" pitchFamily="34" charset="0"/>
                <a:ea typeface="ＭＳ Ｐゴシック" panose="020B0600070205080204" pitchFamily="34" charset="-128"/>
                <a:cs typeface="Arial" panose="020B0604020202020204" pitchFamily="34" charset="0"/>
              </a:rPr>
              <a:t>Nasca culture (in Peru) Burial Cloths and Pottery (700 A.D.)</a:t>
            </a:r>
            <a:r>
              <a:rPr lang="en-US" altLang="en-US">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cs typeface="Arial" panose="020B0604020202020204" pitchFamily="34" charset="0"/>
              </a:rPr>
              <a:t>Tombs in the deserts of Peru often preserve amazing artifacts which are very old, including the beautiful, intricate textiles of the Nasca culture (ca. 700 A.D.). These textiles depict living dinosaurs as do their ceremonial burial stones and pottery, indicating that these awesome creatures were still alive at the time and ancient Peruvians saw them.</a:t>
            </a: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584384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59E7BFEC-EAD0-2247-BB56-22E6397DFF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C77C10-C0BF-CC47-90D8-C94B68D54C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07203" name="Rectangle 2">
            <a:extLst>
              <a:ext uri="{FF2B5EF4-FFF2-40B4-BE49-F238E27FC236}">
                <a16:creationId xmlns:a16="http://schemas.microsoft.com/office/drawing/2014/main" id="{65C03C95-4CC0-AD45-A457-5FC8C3547FF2}"/>
              </a:ext>
            </a:extLst>
          </p:cNvPr>
          <p:cNvSpPr>
            <a:spLocks noGrp="1" noRot="1" noChangeAspect="1" noChangeArrowheads="1" noTextEdit="1"/>
          </p:cNvSpPr>
          <p:nvPr>
            <p:ph type="sldImg"/>
          </p:nvPr>
        </p:nvSpPr>
        <p:spPr>
          <a:xfrm>
            <a:off x="1119188" y="668338"/>
            <a:ext cx="4597400" cy="3448050"/>
          </a:xfrm>
          <a:ln/>
        </p:spPr>
      </p:sp>
      <p:sp>
        <p:nvSpPr>
          <p:cNvPr id="307204" name="Rectangle 3">
            <a:extLst>
              <a:ext uri="{FF2B5EF4-FFF2-40B4-BE49-F238E27FC236}">
                <a16:creationId xmlns:a16="http://schemas.microsoft.com/office/drawing/2014/main" id="{FCE9561A-3A9A-694A-B25A-1C261BCC5CE9}"/>
              </a:ext>
            </a:extLst>
          </p:cNvPr>
          <p:cNvSpPr>
            <a:spLocks noGrp="1" noChangeArrowheads="1"/>
          </p:cNvSpPr>
          <p:nvPr>
            <p:ph type="body" idx="1"/>
          </p:nvPr>
        </p:nvSpPr>
        <p:spPr>
          <a:xfrm>
            <a:off x="904875" y="4356100"/>
            <a:ext cx="5027613"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rgbClr val="804040"/>
                </a:solidFill>
                <a:latin typeface="Arial" panose="020B0604020202020204" pitchFamily="34" charset="0"/>
                <a:ea typeface="ＭＳ Ｐゴシック" panose="020B0600070205080204" pitchFamily="34" charset="-128"/>
                <a:cs typeface="Arial" panose="020B0604020202020204" pitchFamily="34" charset="0"/>
              </a:rPr>
              <a:t>http://www.creationists.org/livedinos01.html</a:t>
            </a:r>
          </a:p>
          <a:p>
            <a:pPr eaLnBrk="1" hangingPunct="1"/>
            <a:r>
              <a:rPr lang="en-US" altLang="en-US" b="1">
                <a:solidFill>
                  <a:srgbClr val="804040"/>
                </a:solidFill>
                <a:latin typeface="Arial" panose="020B0604020202020204" pitchFamily="34" charset="0"/>
                <a:ea typeface="ＭＳ Ｐゴシック" panose="020B0600070205080204" pitchFamily="34" charset="-128"/>
                <a:cs typeface="Arial" panose="020B0604020202020204" pitchFamily="34" charset="0"/>
              </a:rPr>
              <a:t>Nasca culture (in Peru) Burial Cloths and Pottery (700 A.D.)</a:t>
            </a:r>
            <a:r>
              <a:rPr lang="en-US" altLang="en-US">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cs typeface="Arial" panose="020B0604020202020204" pitchFamily="34" charset="0"/>
              </a:rPr>
              <a:t>Tombs in the deserts of Peru often preserve amazing artifacts which are very old, including the beautiful, intricate textiles of the Nasca culture (ca. 700 A.D.). These textiles depict living dinosaurs as do their ceremonial burial stones and pottery, indicating that these awesome creatures were still alive at the time and ancient Peruvians saw them.</a:t>
            </a: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64574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9BA81E3E-5528-1745-AB45-A4F5CD2D17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E5A316-291B-7B48-8A58-46B53DAA7F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09251" name="Rectangle 2">
            <a:extLst>
              <a:ext uri="{FF2B5EF4-FFF2-40B4-BE49-F238E27FC236}">
                <a16:creationId xmlns:a16="http://schemas.microsoft.com/office/drawing/2014/main" id="{0FF14668-1225-2640-8BCE-61426B3EDD27}"/>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A33F8764-662C-0F49-AD4C-FEF301CF9B6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496117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BBFC5563-20E7-2842-B7BD-C757A52272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029C24-78E4-0849-826C-3831E846E98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1299" name="Rectangle 2">
            <a:extLst>
              <a:ext uri="{FF2B5EF4-FFF2-40B4-BE49-F238E27FC236}">
                <a16:creationId xmlns:a16="http://schemas.microsoft.com/office/drawing/2014/main" id="{2695E64E-8069-C542-819F-DB28812E4BA6}"/>
              </a:ext>
            </a:extLst>
          </p:cNvPr>
          <p:cNvSpPr>
            <a:spLocks noGrp="1" noRot="1" noChangeAspect="1" noChangeArrowheads="1" noTextEdit="1"/>
          </p:cNvSpPr>
          <p:nvPr>
            <p:ph type="sldImg"/>
          </p:nvPr>
        </p:nvSpPr>
        <p:spPr>
          <a:xfrm>
            <a:off x="1119188" y="668338"/>
            <a:ext cx="4597400" cy="3448050"/>
          </a:xfrm>
          <a:ln/>
        </p:spPr>
      </p:sp>
      <p:sp>
        <p:nvSpPr>
          <p:cNvPr id="311300" name="Rectangle 3">
            <a:extLst>
              <a:ext uri="{FF2B5EF4-FFF2-40B4-BE49-F238E27FC236}">
                <a16:creationId xmlns:a16="http://schemas.microsoft.com/office/drawing/2014/main" id="{4653DA5C-EC66-D04A-A207-335B2F4C5B14}"/>
              </a:ext>
            </a:extLst>
          </p:cNvPr>
          <p:cNvSpPr>
            <a:spLocks noGrp="1" noChangeArrowheads="1"/>
          </p:cNvSpPr>
          <p:nvPr>
            <p:ph type="body" idx="1"/>
          </p:nvPr>
        </p:nvSpPr>
        <p:spPr>
          <a:xfrm>
            <a:off x="904875" y="4356100"/>
            <a:ext cx="5027613"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rgbClr val="000080"/>
                </a:solidFill>
                <a:ea typeface="ＭＳ Ｐゴシック" panose="020B0600070205080204" pitchFamily="34" charset="-128"/>
              </a:rPr>
              <a:t>http://home.talkcity.com/InspirationAv/vs8int/phile16Y.html</a:t>
            </a:r>
          </a:p>
          <a:p>
            <a:pPr eaLnBrk="1" hangingPunct="1"/>
            <a:r>
              <a:rPr lang="en-US" altLang="en-US" b="1">
                <a:solidFill>
                  <a:srgbClr val="000080"/>
                </a:solidFill>
                <a:ea typeface="ＭＳ Ｐゴシック" panose="020B0600070205080204" pitchFamily="34" charset="-128"/>
              </a:rPr>
              <a:t>The art on the left is a Mesopotamiam Cylinder Seal from approximately 3300 B.C. The animal on the right is an artists conception from a skeleton of an Apatosaurus. There are many striking similarities between these two animals. Those legs could not be mistaken for that of any other type of animal other than one of the saurapods. </a:t>
            </a:r>
          </a:p>
          <a:p>
            <a:pPr eaLnBrk="1" hangingPunct="1"/>
            <a:r>
              <a:rPr lang="en-US" altLang="en-US" b="1">
                <a:solidFill>
                  <a:srgbClr val="000080"/>
                </a:solidFill>
                <a:ea typeface="ＭＳ Ｐゴシック" panose="020B0600070205080204" pitchFamily="34" charset="-128"/>
              </a:rPr>
              <a:t>The biggest difference is at the head. One should be reminded that this particular dino went by the name brontosauras previously and wore the wrong head for 100 years. As it is, only one purported head of the Apatosaurus has been found. Its entirely possible that the head looked more like the one on the Egyptian relief than the one on the right in the artists conception. Cartilage forming the shape of the head and ears (which probably did not survive the years)no doubt is only suggested by the skeleton itself. </a:t>
            </a:r>
          </a:p>
          <a:p>
            <a:pPr eaLnBrk="1" hangingPunct="1"/>
            <a:r>
              <a:rPr lang="en-US" altLang="en-US" b="1">
                <a:solidFill>
                  <a:srgbClr val="000080"/>
                </a:solidFill>
                <a:ea typeface="ＭＳ Ｐゴシック" panose="020B0600070205080204" pitchFamily="34" charset="-128"/>
              </a:rPr>
              <a:t>As for the musculature, in my view the trunk of the animal on the left is much more "realistic" --its drawn with more realism than is the artist rendition on the right--and again, one has to ask where the artist got the model to draw so convincingly the trunk of a saurapod? </a:t>
            </a:r>
          </a:p>
          <a:p>
            <a:pPr eaLnBrk="1" hangingPunct="1"/>
            <a:r>
              <a:rPr lang="en-US" altLang="en-US" b="1">
                <a:solidFill>
                  <a:srgbClr val="000080"/>
                </a:solidFill>
                <a:ea typeface="ＭＳ Ｐゴシック" panose="020B0600070205080204" pitchFamily="34" charset="-128"/>
              </a:rPr>
              <a:t>Whatever you may think of the head, and perhaps it could be stylized or from another animal but the trunk of the body is obviously, conspicuously and unexplainably that of a sauropod. </a:t>
            </a:r>
          </a:p>
          <a:p>
            <a:pPr eaLnBrk="1" hangingPunct="1"/>
            <a:endParaRPr lang="en-US" altLang="en-US">
              <a:ea typeface="ＭＳ Ｐゴシック" panose="020B0600070205080204" pitchFamily="34" charset="-128"/>
            </a:endParaRPr>
          </a:p>
          <a:p>
            <a:pPr eaLnBrk="1" hangingPunct="1"/>
            <a:r>
              <a:rPr lang="en-US" altLang="en-US" b="1">
                <a:solidFill>
                  <a:srgbClr val="000080"/>
                </a:solidFill>
                <a:ea typeface="ＭＳ Ｐゴシック" panose="020B0600070205080204" pitchFamily="34" charset="-128"/>
              </a:rPr>
              <a:t>Here, I've rearranged the neck angle and tail angle of the animal in question (after all, the neck and tail angle in this context is arbitrary) to see how well they match up to this actual apatosauras skeleton. </a:t>
            </a:r>
          </a:p>
          <a:p>
            <a:pPr eaLnBrk="1" hangingPunct="1"/>
            <a:r>
              <a:rPr lang="en-US" altLang="en-US" b="1">
                <a:solidFill>
                  <a:srgbClr val="000080"/>
                </a:solidFill>
                <a:ea typeface="ＭＳ Ｐゴシック" panose="020B0600070205080204" pitchFamily="34" charset="-128"/>
              </a:rPr>
              <a:t>If you don't think it fair to change the angles to make them look more alike, I suggest that you look at as many apatosaurus representations as possible and you will see a range of neck and tail angles- some paralling the ones utilized here. I rebuilt the animal representation, but as you can see the head came out just a little to large. Still, (the outline of the animal on the ancient vase is in transparent red over the skeleton) the match is not at all bad. Not at all scientific, I know but still food for thought. </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9299516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4050BCC8-48A0-FD4D-838C-8748BE820ACD}"/>
              </a:ext>
            </a:extLst>
          </p:cNvPr>
          <p:cNvSpPr>
            <a:spLocks noGrp="1" noRot="1" noChangeAspect="1" noChangeArrowheads="1" noTextEdit="1"/>
          </p:cNvSpPr>
          <p:nvPr>
            <p:ph type="sldImg"/>
          </p:nvPr>
        </p:nvSpPr>
        <p:spPr>
          <a:ln/>
        </p:spPr>
      </p:sp>
      <p:sp>
        <p:nvSpPr>
          <p:cNvPr id="313347" name="Rectangle 3">
            <a:extLst>
              <a:ext uri="{FF2B5EF4-FFF2-40B4-BE49-F238E27FC236}">
                <a16:creationId xmlns:a16="http://schemas.microsoft.com/office/drawing/2014/main" id="{3703EEE4-AD96-574C-9FB4-798F7A9073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04179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6FD5BA87-C7B5-2148-9DCC-0D4F9B5FA806}"/>
              </a:ext>
            </a:extLst>
          </p:cNvPr>
          <p:cNvSpPr>
            <a:spLocks noGrp="1" noRot="1" noChangeAspect="1" noChangeArrowheads="1" noTextEdit="1"/>
          </p:cNvSpPr>
          <p:nvPr>
            <p:ph type="sldImg"/>
          </p:nvPr>
        </p:nvSpPr>
        <p:spPr>
          <a:ln/>
        </p:spPr>
      </p:sp>
      <p:sp>
        <p:nvSpPr>
          <p:cNvPr id="339971" name="Rectangle 3">
            <a:extLst>
              <a:ext uri="{FF2B5EF4-FFF2-40B4-BE49-F238E27FC236}">
                <a16:creationId xmlns:a16="http://schemas.microsoft.com/office/drawing/2014/main" id="{855B0182-F1EA-2F4D-B553-27B2774645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5254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47F261AF-047D-6343-9327-68FB3B6EA504}"/>
              </a:ext>
            </a:extLst>
          </p:cNvPr>
          <p:cNvSpPr>
            <a:spLocks noGrp="1" noRot="1" noChangeAspect="1" noChangeArrowheads="1" noTextEdit="1"/>
          </p:cNvSpPr>
          <p:nvPr>
            <p:ph type="sldImg"/>
          </p:nvPr>
        </p:nvSpPr>
        <p:spPr>
          <a:ln/>
        </p:spPr>
      </p:sp>
      <p:sp>
        <p:nvSpPr>
          <p:cNvPr id="342019" name="Rectangle 3">
            <a:extLst>
              <a:ext uri="{FF2B5EF4-FFF2-40B4-BE49-F238E27FC236}">
                <a16:creationId xmlns:a16="http://schemas.microsoft.com/office/drawing/2014/main" id="{6678C091-C234-6F4F-8617-26FBF7A99F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167400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3B5C704A-56D3-984A-A692-7322D59B521D}"/>
              </a:ext>
            </a:extLst>
          </p:cNvPr>
          <p:cNvSpPr>
            <a:spLocks noGrp="1" noRot="1" noChangeAspect="1" noChangeArrowheads="1" noTextEdit="1"/>
          </p:cNvSpPr>
          <p:nvPr>
            <p:ph type="sldImg"/>
          </p:nvPr>
        </p:nvSpPr>
        <p:spPr>
          <a:ln/>
        </p:spPr>
      </p:sp>
      <p:sp>
        <p:nvSpPr>
          <p:cNvPr id="350211" name="Rectangle 3">
            <a:extLst>
              <a:ext uri="{FF2B5EF4-FFF2-40B4-BE49-F238E27FC236}">
                <a16:creationId xmlns:a16="http://schemas.microsoft.com/office/drawing/2014/main" id="{F7B1639C-380A-484B-B8B6-D64449C7C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66524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9E8D577-B3BC-764E-8532-B3FA2F216820}"/>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CB6C8BFC-3006-7349-BE92-880C78B9FA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061880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3B5C704A-56D3-984A-A692-7322D59B521D}"/>
              </a:ext>
            </a:extLst>
          </p:cNvPr>
          <p:cNvSpPr>
            <a:spLocks noGrp="1" noRot="1" noChangeAspect="1" noChangeArrowheads="1" noTextEdit="1"/>
          </p:cNvSpPr>
          <p:nvPr>
            <p:ph type="sldImg"/>
          </p:nvPr>
        </p:nvSpPr>
        <p:spPr>
          <a:ln/>
        </p:spPr>
      </p:sp>
      <p:sp>
        <p:nvSpPr>
          <p:cNvPr id="350211" name="Rectangle 3">
            <a:extLst>
              <a:ext uri="{FF2B5EF4-FFF2-40B4-BE49-F238E27FC236}">
                <a16:creationId xmlns:a16="http://schemas.microsoft.com/office/drawing/2014/main" id="{F7B1639C-380A-484B-B8B6-D64449C7C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912843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3AB10B9B-2FC1-4344-807C-6E0651EC35F4}"/>
              </a:ext>
            </a:extLst>
          </p:cNvPr>
          <p:cNvSpPr>
            <a:spLocks noGrp="1" noRot="1" noChangeAspect="1" noChangeArrowheads="1" noTextEdit="1"/>
          </p:cNvSpPr>
          <p:nvPr>
            <p:ph type="sldImg"/>
          </p:nvPr>
        </p:nvSpPr>
        <p:spPr>
          <a:ln/>
        </p:spPr>
      </p:sp>
      <p:sp>
        <p:nvSpPr>
          <p:cNvPr id="348163" name="Rectangle 3">
            <a:extLst>
              <a:ext uri="{FF2B5EF4-FFF2-40B4-BE49-F238E27FC236}">
                <a16:creationId xmlns:a16="http://schemas.microsoft.com/office/drawing/2014/main" id="{2D650638-58B7-CD4D-B88B-B141E71AE9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507164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3B5C704A-56D3-984A-A692-7322D59B521D}"/>
              </a:ext>
            </a:extLst>
          </p:cNvPr>
          <p:cNvSpPr>
            <a:spLocks noGrp="1" noRot="1" noChangeAspect="1" noChangeArrowheads="1" noTextEdit="1"/>
          </p:cNvSpPr>
          <p:nvPr>
            <p:ph type="sldImg"/>
          </p:nvPr>
        </p:nvSpPr>
        <p:spPr>
          <a:ln/>
        </p:spPr>
      </p:sp>
      <p:sp>
        <p:nvSpPr>
          <p:cNvPr id="350211" name="Rectangle 3">
            <a:extLst>
              <a:ext uri="{FF2B5EF4-FFF2-40B4-BE49-F238E27FC236}">
                <a16:creationId xmlns:a16="http://schemas.microsoft.com/office/drawing/2014/main" id="{F7B1639C-380A-484B-B8B6-D64449C7C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47032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CDE4393-4733-5C47-846A-B80F5D94C201}"/>
              </a:ext>
            </a:extLst>
          </p:cNvPr>
          <p:cNvSpPr>
            <a:spLocks noGrp="1" noRot="1" noChangeAspect="1" noChangeArrowheads="1" noTextEdit="1"/>
          </p:cNvSpPr>
          <p:nvPr>
            <p:ph type="sldImg"/>
          </p:nvPr>
        </p:nvSpPr>
        <p:spPr>
          <a:ln/>
        </p:spPr>
      </p:sp>
      <p:sp>
        <p:nvSpPr>
          <p:cNvPr id="352259" name="Rectangle 3">
            <a:extLst>
              <a:ext uri="{FF2B5EF4-FFF2-40B4-BE49-F238E27FC236}">
                <a16:creationId xmlns:a16="http://schemas.microsoft.com/office/drawing/2014/main" id="{047B112E-F47D-FF4B-9A74-53F7C55BB0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00039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C5E9F9CF-FA01-FE49-949B-15C919E28D53}"/>
              </a:ext>
            </a:extLst>
          </p:cNvPr>
          <p:cNvSpPr>
            <a:spLocks noGrp="1" noRot="1" noChangeAspect="1" noChangeArrowheads="1" noTextEdit="1"/>
          </p:cNvSpPr>
          <p:nvPr>
            <p:ph type="sldImg"/>
          </p:nvPr>
        </p:nvSpPr>
        <p:spPr>
          <a:ln/>
        </p:spPr>
      </p:sp>
      <p:sp>
        <p:nvSpPr>
          <p:cNvPr id="354307" name="Rectangle 3">
            <a:extLst>
              <a:ext uri="{FF2B5EF4-FFF2-40B4-BE49-F238E27FC236}">
                <a16:creationId xmlns:a16="http://schemas.microsoft.com/office/drawing/2014/main" id="{125B1FBF-8319-B046-89FB-C667DBDE58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657522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000A8DA9-80DC-494B-9299-4F76D83873B4}"/>
              </a:ext>
            </a:extLst>
          </p:cNvPr>
          <p:cNvSpPr>
            <a:spLocks noGrp="1" noRot="1" noChangeAspect="1" noChangeArrowheads="1" noTextEdit="1"/>
          </p:cNvSpPr>
          <p:nvPr>
            <p:ph type="sldImg"/>
          </p:nvPr>
        </p:nvSpPr>
        <p:spPr>
          <a:ln/>
        </p:spPr>
      </p:sp>
      <p:sp>
        <p:nvSpPr>
          <p:cNvPr id="356355" name="Rectangle 3">
            <a:extLst>
              <a:ext uri="{FF2B5EF4-FFF2-40B4-BE49-F238E27FC236}">
                <a16:creationId xmlns:a16="http://schemas.microsoft.com/office/drawing/2014/main" id="{1F824629-1EB9-284B-B21C-9E83332F3E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5123881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0235C862-960E-264A-8CA0-EB8F3D08F329}"/>
              </a:ext>
            </a:extLst>
          </p:cNvPr>
          <p:cNvSpPr>
            <a:spLocks noGrp="1" noRot="1" noChangeAspect="1" noChangeArrowheads="1" noTextEdit="1"/>
          </p:cNvSpPr>
          <p:nvPr>
            <p:ph type="sldImg"/>
          </p:nvPr>
        </p:nvSpPr>
        <p:spPr>
          <a:ln/>
        </p:spPr>
      </p:sp>
      <p:sp>
        <p:nvSpPr>
          <p:cNvPr id="358403" name="Rectangle 3">
            <a:extLst>
              <a:ext uri="{FF2B5EF4-FFF2-40B4-BE49-F238E27FC236}">
                <a16:creationId xmlns:a16="http://schemas.microsoft.com/office/drawing/2014/main" id="{D9014A2A-0CD5-F746-9F39-E1DF64CE8B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624640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a:extLst>
              <a:ext uri="{FF2B5EF4-FFF2-40B4-BE49-F238E27FC236}">
                <a16:creationId xmlns:a16="http://schemas.microsoft.com/office/drawing/2014/main" id="{2710C1D9-C2D9-FB43-8EC2-C0210E66C8F7}"/>
              </a:ext>
            </a:extLst>
          </p:cNvPr>
          <p:cNvSpPr>
            <a:spLocks noGrp="1" noRot="1" noChangeAspect="1" noChangeArrowheads="1" noTextEdit="1"/>
          </p:cNvSpPr>
          <p:nvPr>
            <p:ph type="sldImg"/>
          </p:nvPr>
        </p:nvSpPr>
        <p:spPr>
          <a:ln/>
        </p:spPr>
      </p:sp>
      <p:sp>
        <p:nvSpPr>
          <p:cNvPr id="360451" name="Rectangle 3">
            <a:extLst>
              <a:ext uri="{FF2B5EF4-FFF2-40B4-BE49-F238E27FC236}">
                <a16:creationId xmlns:a16="http://schemas.microsoft.com/office/drawing/2014/main" id="{46EFA79C-9D0C-7C45-B668-DC02CBE05B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5438197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E57E32F-18EE-C245-BE7E-2FCD807469D2}"/>
              </a:ext>
            </a:extLst>
          </p:cNvPr>
          <p:cNvSpPr>
            <a:spLocks noGrp="1" noRot="1" noChangeAspect="1" noChangeArrowheads="1" noTextEdit="1"/>
          </p:cNvSpPr>
          <p:nvPr>
            <p:ph type="sldImg"/>
          </p:nvPr>
        </p:nvSpPr>
        <p:spPr>
          <a:ln/>
        </p:spPr>
      </p:sp>
      <p:sp>
        <p:nvSpPr>
          <p:cNvPr id="362499" name="Rectangle 3">
            <a:extLst>
              <a:ext uri="{FF2B5EF4-FFF2-40B4-BE49-F238E27FC236}">
                <a16:creationId xmlns:a16="http://schemas.microsoft.com/office/drawing/2014/main" id="{4EAFDC66-F0BD-F843-8E97-72A47C3612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8489628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37190C3A-89F0-4A42-9E7C-A09483B6214F}"/>
              </a:ext>
            </a:extLst>
          </p:cNvPr>
          <p:cNvSpPr>
            <a:spLocks noGrp="1" noRot="1" noChangeAspect="1" noChangeArrowheads="1" noTextEdit="1"/>
          </p:cNvSpPr>
          <p:nvPr>
            <p:ph type="sldImg"/>
          </p:nvPr>
        </p:nvSpPr>
        <p:spPr>
          <a:ln/>
        </p:spPr>
      </p:sp>
      <p:sp>
        <p:nvSpPr>
          <p:cNvPr id="364547" name="Rectangle 3">
            <a:extLst>
              <a:ext uri="{FF2B5EF4-FFF2-40B4-BE49-F238E27FC236}">
                <a16:creationId xmlns:a16="http://schemas.microsoft.com/office/drawing/2014/main" id="{90B3D005-07D5-744C-A9F1-42F793391B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85032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E5FD7D3-2498-1F4A-AFC0-4BC836418D60}"/>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C674B519-0FC9-3042-ADD2-AFC39F42F3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247558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7808BC05-FCE5-944F-B78E-4665F2E5E024}"/>
              </a:ext>
            </a:extLst>
          </p:cNvPr>
          <p:cNvSpPr>
            <a:spLocks noGrp="1" noRot="1" noChangeAspect="1" noChangeArrowheads="1" noTextEdit="1"/>
          </p:cNvSpPr>
          <p:nvPr>
            <p:ph type="sldImg"/>
          </p:nvPr>
        </p:nvSpPr>
        <p:spPr>
          <a:ln/>
        </p:spPr>
      </p:sp>
      <p:sp>
        <p:nvSpPr>
          <p:cNvPr id="366595" name="Rectangle 3">
            <a:extLst>
              <a:ext uri="{FF2B5EF4-FFF2-40B4-BE49-F238E27FC236}">
                <a16:creationId xmlns:a16="http://schemas.microsoft.com/office/drawing/2014/main" id="{19305614-4FC3-BE43-AAEC-ADF7908520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778409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03F7DA32-E300-AF49-A81F-4F7E00D632B2}"/>
              </a:ext>
            </a:extLst>
          </p:cNvPr>
          <p:cNvSpPr>
            <a:spLocks noGrp="1" noRot="1" noChangeAspect="1" noChangeArrowheads="1" noTextEdit="1"/>
          </p:cNvSpPr>
          <p:nvPr>
            <p:ph type="sldImg"/>
          </p:nvPr>
        </p:nvSpPr>
        <p:spPr>
          <a:ln/>
        </p:spPr>
      </p:sp>
      <p:sp>
        <p:nvSpPr>
          <p:cNvPr id="368643" name="Rectangle 3">
            <a:extLst>
              <a:ext uri="{FF2B5EF4-FFF2-40B4-BE49-F238E27FC236}">
                <a16:creationId xmlns:a16="http://schemas.microsoft.com/office/drawing/2014/main" id="{886C89EC-C279-2943-AEB8-0A3DE6D245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879656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a:extLst>
              <a:ext uri="{FF2B5EF4-FFF2-40B4-BE49-F238E27FC236}">
                <a16:creationId xmlns:a16="http://schemas.microsoft.com/office/drawing/2014/main" id="{DC09E1B7-08DC-4E44-99FF-E7D78BDFBFAE}"/>
              </a:ext>
            </a:extLst>
          </p:cNvPr>
          <p:cNvSpPr>
            <a:spLocks noGrp="1" noRot="1" noChangeAspect="1" noChangeArrowheads="1" noTextEdit="1"/>
          </p:cNvSpPr>
          <p:nvPr>
            <p:ph type="sldImg"/>
          </p:nvPr>
        </p:nvSpPr>
        <p:spPr>
          <a:ln/>
        </p:spPr>
      </p:sp>
      <p:sp>
        <p:nvSpPr>
          <p:cNvPr id="370691" name="Rectangle 3">
            <a:extLst>
              <a:ext uri="{FF2B5EF4-FFF2-40B4-BE49-F238E27FC236}">
                <a16:creationId xmlns:a16="http://schemas.microsoft.com/office/drawing/2014/main" id="{91278FBE-2E13-D244-AF56-9E00526326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82093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6AB01D81-CBF5-5545-8D2C-BB9D5092C4AF}"/>
              </a:ext>
            </a:extLst>
          </p:cNvPr>
          <p:cNvSpPr>
            <a:spLocks noGrp="1" noRot="1" noChangeAspect="1" noChangeArrowheads="1" noTextEdit="1"/>
          </p:cNvSpPr>
          <p:nvPr>
            <p:ph type="sldImg"/>
          </p:nvPr>
        </p:nvSpPr>
        <p:spPr>
          <a:ln/>
        </p:spPr>
      </p:sp>
      <p:sp>
        <p:nvSpPr>
          <p:cNvPr id="372739" name="Rectangle 3">
            <a:extLst>
              <a:ext uri="{FF2B5EF4-FFF2-40B4-BE49-F238E27FC236}">
                <a16:creationId xmlns:a16="http://schemas.microsoft.com/office/drawing/2014/main" id="{FF6A9D36-49A2-7147-9B54-36C0A4D4D7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438164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519EAA4B-9D78-2945-B819-516D1415D414}"/>
              </a:ext>
            </a:extLst>
          </p:cNvPr>
          <p:cNvSpPr>
            <a:spLocks noGrp="1" noRot="1" noChangeAspect="1" noChangeArrowheads="1" noTextEdit="1"/>
          </p:cNvSpPr>
          <p:nvPr>
            <p:ph type="sldImg"/>
          </p:nvPr>
        </p:nvSpPr>
        <p:spPr>
          <a:ln/>
        </p:spPr>
      </p:sp>
      <p:sp>
        <p:nvSpPr>
          <p:cNvPr id="374787" name="Rectangle 3">
            <a:extLst>
              <a:ext uri="{FF2B5EF4-FFF2-40B4-BE49-F238E27FC236}">
                <a16:creationId xmlns:a16="http://schemas.microsoft.com/office/drawing/2014/main" id="{E0F9AF87-86FC-F449-93A9-2CE9B32AC9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854944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313969CD-9A03-6142-A5ED-F14B58283F77}"/>
              </a:ext>
            </a:extLst>
          </p:cNvPr>
          <p:cNvSpPr>
            <a:spLocks noGrp="1" noRot="1" noChangeAspect="1" noChangeArrowheads="1" noTextEdit="1"/>
          </p:cNvSpPr>
          <p:nvPr>
            <p:ph type="sldImg"/>
          </p:nvPr>
        </p:nvSpPr>
        <p:spPr>
          <a:ln/>
        </p:spPr>
      </p:sp>
      <p:sp>
        <p:nvSpPr>
          <p:cNvPr id="376835" name="Rectangle 3">
            <a:extLst>
              <a:ext uri="{FF2B5EF4-FFF2-40B4-BE49-F238E27FC236}">
                <a16:creationId xmlns:a16="http://schemas.microsoft.com/office/drawing/2014/main" id="{1A0A0634-56AC-4E4A-A236-CA56336152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821859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2CF3C02E-A5C4-C44B-8499-56FE9ECDC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3BE4-9353-D140-A9FA-0BAA948E85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883" name="Rectangle 2">
            <a:extLst>
              <a:ext uri="{FF2B5EF4-FFF2-40B4-BE49-F238E27FC236}">
                <a16:creationId xmlns:a16="http://schemas.microsoft.com/office/drawing/2014/main" id="{94A64A15-B73C-BA45-B9DE-92DA5EC3D65B}"/>
              </a:ext>
            </a:extLst>
          </p:cNvPr>
          <p:cNvSpPr>
            <a:spLocks noGrp="1" noRot="1" noChangeAspect="1" noChangeArrowheads="1" noTextEdit="1"/>
          </p:cNvSpPr>
          <p:nvPr>
            <p:ph type="sldImg"/>
          </p:nvPr>
        </p:nvSpPr>
        <p:spPr>
          <a:ln/>
        </p:spPr>
      </p:sp>
      <p:sp>
        <p:nvSpPr>
          <p:cNvPr id="378884" name="Rectangle 3">
            <a:extLst>
              <a:ext uri="{FF2B5EF4-FFF2-40B4-BE49-F238E27FC236}">
                <a16:creationId xmlns:a16="http://schemas.microsoft.com/office/drawing/2014/main" id="{98072C65-F4D2-2744-8A53-B502489D274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293905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a:extLst>
              <a:ext uri="{FF2B5EF4-FFF2-40B4-BE49-F238E27FC236}">
                <a16:creationId xmlns:a16="http://schemas.microsoft.com/office/drawing/2014/main" id="{E2975664-EFD4-334F-A62E-2845D1C8A6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E9D79B-4C95-FA46-B183-48E33DE84D7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80931" name="Rectangle 2">
            <a:extLst>
              <a:ext uri="{FF2B5EF4-FFF2-40B4-BE49-F238E27FC236}">
                <a16:creationId xmlns:a16="http://schemas.microsoft.com/office/drawing/2014/main" id="{79846DA3-5A99-BE47-95B1-29A63B767B30}"/>
              </a:ext>
            </a:extLst>
          </p:cNvPr>
          <p:cNvSpPr>
            <a:spLocks noGrp="1" noRot="1" noChangeAspect="1" noChangeArrowheads="1" noTextEdit="1"/>
          </p:cNvSpPr>
          <p:nvPr>
            <p:ph type="sldImg"/>
          </p:nvPr>
        </p:nvSpPr>
        <p:spPr>
          <a:ln/>
        </p:spPr>
      </p:sp>
      <p:sp>
        <p:nvSpPr>
          <p:cNvPr id="380932" name="Rectangle 3">
            <a:extLst>
              <a:ext uri="{FF2B5EF4-FFF2-40B4-BE49-F238E27FC236}">
                <a16:creationId xmlns:a16="http://schemas.microsoft.com/office/drawing/2014/main" id="{D8132363-B0AA-684E-ABA8-B0C398E8361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770922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4FA968F2-8B44-B948-8B46-6D5C7D6B0CD0}"/>
              </a:ext>
            </a:extLst>
          </p:cNvPr>
          <p:cNvSpPr>
            <a:spLocks noGrp="1" noRot="1" noChangeAspect="1" noChangeArrowheads="1" noTextEdit="1"/>
          </p:cNvSpPr>
          <p:nvPr>
            <p:ph type="sldImg"/>
          </p:nvPr>
        </p:nvSpPr>
        <p:spPr>
          <a:ln/>
        </p:spPr>
      </p:sp>
      <p:sp>
        <p:nvSpPr>
          <p:cNvPr id="382979" name="Rectangle 3">
            <a:extLst>
              <a:ext uri="{FF2B5EF4-FFF2-40B4-BE49-F238E27FC236}">
                <a16:creationId xmlns:a16="http://schemas.microsoft.com/office/drawing/2014/main" id="{17BB1EF2-C2A9-D645-968B-9477412E53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87395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A5E136E3-0AB3-6F45-A8A8-D42D53989709}"/>
              </a:ext>
            </a:extLst>
          </p:cNvPr>
          <p:cNvSpPr>
            <a:spLocks noGrp="1" noRot="1" noChangeAspect="1" noChangeArrowheads="1" noTextEdit="1"/>
          </p:cNvSpPr>
          <p:nvPr>
            <p:ph type="sldImg"/>
          </p:nvPr>
        </p:nvSpPr>
        <p:spPr>
          <a:ln/>
        </p:spPr>
      </p:sp>
      <p:sp>
        <p:nvSpPr>
          <p:cNvPr id="385027" name="Rectangle 3">
            <a:extLst>
              <a:ext uri="{FF2B5EF4-FFF2-40B4-BE49-F238E27FC236}">
                <a16:creationId xmlns:a16="http://schemas.microsoft.com/office/drawing/2014/main" id="{B215E2BA-1435-2249-AB51-36475562BD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8690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5BB7388-8ECE-BE4F-AF0B-CDDE04FA1AE8}"/>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1970CA3B-1500-024B-B6E4-8BCF1CE9F0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26222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BB82832D-F22B-3049-B381-046BB65AE456}"/>
              </a:ext>
            </a:extLst>
          </p:cNvPr>
          <p:cNvSpPr>
            <a:spLocks noGrp="1" noRot="1" noChangeAspect="1" noChangeArrowheads="1" noTextEdit="1"/>
          </p:cNvSpPr>
          <p:nvPr>
            <p:ph type="sldImg"/>
          </p:nvPr>
        </p:nvSpPr>
        <p:spPr>
          <a:ln/>
        </p:spPr>
      </p:sp>
      <p:sp>
        <p:nvSpPr>
          <p:cNvPr id="387075" name="Rectangle 3">
            <a:extLst>
              <a:ext uri="{FF2B5EF4-FFF2-40B4-BE49-F238E27FC236}">
                <a16:creationId xmlns:a16="http://schemas.microsoft.com/office/drawing/2014/main" id="{201B81BA-5ADE-7647-B4F7-B21C5DBB43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344301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E5E63A01-08CD-A049-B87B-571CBE802923}"/>
              </a:ext>
            </a:extLst>
          </p:cNvPr>
          <p:cNvSpPr>
            <a:spLocks noGrp="1" noRot="1" noChangeAspect="1" noChangeArrowheads="1" noTextEdit="1"/>
          </p:cNvSpPr>
          <p:nvPr>
            <p:ph type="sldImg"/>
          </p:nvPr>
        </p:nvSpPr>
        <p:spPr>
          <a:ln/>
        </p:spPr>
      </p:sp>
      <p:sp>
        <p:nvSpPr>
          <p:cNvPr id="389123" name="Rectangle 3">
            <a:extLst>
              <a:ext uri="{FF2B5EF4-FFF2-40B4-BE49-F238E27FC236}">
                <a16:creationId xmlns:a16="http://schemas.microsoft.com/office/drawing/2014/main" id="{F5A9C8EF-C77A-D04F-9524-A389E1C7C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868566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812EA9C7-52A1-AB4A-AEDF-337EE5B7F0C9}"/>
              </a:ext>
            </a:extLst>
          </p:cNvPr>
          <p:cNvSpPr>
            <a:spLocks noGrp="1" noRot="1" noChangeAspect="1" noChangeArrowheads="1" noTextEdit="1"/>
          </p:cNvSpPr>
          <p:nvPr>
            <p:ph type="sldImg"/>
          </p:nvPr>
        </p:nvSpPr>
        <p:spPr>
          <a:ln/>
        </p:spPr>
      </p:sp>
      <p:sp>
        <p:nvSpPr>
          <p:cNvPr id="391171" name="Rectangle 3">
            <a:extLst>
              <a:ext uri="{FF2B5EF4-FFF2-40B4-BE49-F238E27FC236}">
                <a16:creationId xmlns:a16="http://schemas.microsoft.com/office/drawing/2014/main" id="{5495C07E-0A65-7A4B-948C-881885F98E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446681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5EAD1436-D1D7-914D-9F65-EFFBD958CD2E}"/>
              </a:ext>
            </a:extLst>
          </p:cNvPr>
          <p:cNvSpPr>
            <a:spLocks noGrp="1" noRot="1" noChangeAspect="1" noChangeArrowheads="1" noTextEdit="1"/>
          </p:cNvSpPr>
          <p:nvPr>
            <p:ph type="sldImg"/>
          </p:nvPr>
        </p:nvSpPr>
        <p:spPr>
          <a:ln/>
        </p:spPr>
      </p:sp>
      <p:sp>
        <p:nvSpPr>
          <p:cNvPr id="393219" name="Rectangle 3">
            <a:extLst>
              <a:ext uri="{FF2B5EF4-FFF2-40B4-BE49-F238E27FC236}">
                <a16:creationId xmlns:a16="http://schemas.microsoft.com/office/drawing/2014/main" id="{EDC8F2B3-D121-7D4D-83E8-82D71C5E0F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901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0C0D74E7-8374-CD42-93C6-CC18296AA8CC}"/>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4E03E8C3-3EB6-7D4B-BD92-6F3F9D831B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682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27CFA6-D6C8-564F-A4E3-992D6A5EA531}" type="datetimeFigureOut">
              <a:rPr lang="en-US" smtClean="0"/>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2629715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7CFA6-D6C8-564F-A4E3-992D6A5EA531}" type="datetimeFigureOut">
              <a:rPr lang="en-US" smtClean="0"/>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3222601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7CFA6-D6C8-564F-A4E3-992D6A5EA531}" type="datetimeFigureOut">
              <a:rPr lang="en-US" smtClean="0"/>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1013604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5C45E9F-1631-0B44-B482-EA778137CA1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E495017-5858-C942-8166-516FAE628A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184514-E791-514E-8BBB-F12798D50F71}"/>
              </a:ext>
            </a:extLst>
          </p:cNvPr>
          <p:cNvSpPr>
            <a:spLocks noGrp="1"/>
          </p:cNvSpPr>
          <p:nvPr>
            <p:ph type="sldNum" sz="quarter" idx="12"/>
          </p:nvPr>
        </p:nvSpPr>
        <p:spPr/>
        <p:txBody>
          <a:bodyPr/>
          <a:lstStyle>
            <a:lvl1pPr>
              <a:defRPr/>
            </a:lvl1pPr>
          </a:lstStyle>
          <a:p>
            <a:fld id="{353CBB44-EF4C-9F47-98C6-CB08C2E011BD}" type="slidenum">
              <a:rPr lang="en-US" altLang="en-US"/>
              <a:pPr/>
              <a:t>‹#›</a:t>
            </a:fld>
            <a:endParaRPr lang="en-US" altLang="en-US"/>
          </a:p>
        </p:txBody>
      </p:sp>
    </p:spTree>
    <p:extLst>
      <p:ext uri="{BB962C8B-B14F-4D97-AF65-F5344CB8AC3E}">
        <p14:creationId xmlns:p14="http://schemas.microsoft.com/office/powerpoint/2010/main" val="1860565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A6D04-E10B-6640-9538-CA34641497A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BBD0185-8AB5-E94E-8BA2-7891B37E0F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C1C2FA-D648-3745-A3D6-912951900D7D}"/>
              </a:ext>
            </a:extLst>
          </p:cNvPr>
          <p:cNvSpPr>
            <a:spLocks noGrp="1"/>
          </p:cNvSpPr>
          <p:nvPr>
            <p:ph type="sldNum" sz="quarter" idx="12"/>
          </p:nvPr>
        </p:nvSpPr>
        <p:spPr/>
        <p:txBody>
          <a:bodyPr/>
          <a:lstStyle>
            <a:lvl1pPr>
              <a:defRPr/>
            </a:lvl1pPr>
          </a:lstStyle>
          <a:p>
            <a:fld id="{783B2CD8-DBEA-684C-8BDC-F35CBF317B99}" type="slidenum">
              <a:rPr lang="en-US" altLang="en-US"/>
              <a:pPr/>
              <a:t>‹#›</a:t>
            </a:fld>
            <a:endParaRPr lang="en-US" altLang="en-US"/>
          </a:p>
        </p:txBody>
      </p:sp>
    </p:spTree>
    <p:extLst>
      <p:ext uri="{BB962C8B-B14F-4D97-AF65-F5344CB8AC3E}">
        <p14:creationId xmlns:p14="http://schemas.microsoft.com/office/powerpoint/2010/main" val="3111122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74E7A-2545-964B-B813-6FDB2E628F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07B9A6-2527-304B-9160-E5DBC55C00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FD252A-9729-9B4E-849B-E83848CCE1EB}"/>
              </a:ext>
            </a:extLst>
          </p:cNvPr>
          <p:cNvSpPr>
            <a:spLocks noGrp="1"/>
          </p:cNvSpPr>
          <p:nvPr>
            <p:ph type="sldNum" sz="quarter" idx="12"/>
          </p:nvPr>
        </p:nvSpPr>
        <p:spPr/>
        <p:txBody>
          <a:bodyPr/>
          <a:lstStyle>
            <a:lvl1pPr>
              <a:defRPr/>
            </a:lvl1pPr>
          </a:lstStyle>
          <a:p>
            <a:fld id="{FE9AAA59-0CD9-5542-A58A-0D84F473703A}" type="slidenum">
              <a:rPr lang="en-US" altLang="en-US"/>
              <a:pPr/>
              <a:t>‹#›</a:t>
            </a:fld>
            <a:endParaRPr lang="en-US" altLang="en-US"/>
          </a:p>
        </p:txBody>
      </p:sp>
    </p:spTree>
    <p:extLst>
      <p:ext uri="{BB962C8B-B14F-4D97-AF65-F5344CB8AC3E}">
        <p14:creationId xmlns:p14="http://schemas.microsoft.com/office/powerpoint/2010/main" val="1797994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A92DB8-2D6A-0147-B374-16C199C09C8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62C88ED-3BFF-CE46-A065-3E79B156F7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A869C3-4A7B-CA47-839D-7190E63CAE7F}"/>
              </a:ext>
            </a:extLst>
          </p:cNvPr>
          <p:cNvSpPr>
            <a:spLocks noGrp="1"/>
          </p:cNvSpPr>
          <p:nvPr>
            <p:ph type="sldNum" sz="quarter" idx="12"/>
          </p:nvPr>
        </p:nvSpPr>
        <p:spPr/>
        <p:txBody>
          <a:bodyPr/>
          <a:lstStyle>
            <a:lvl1pPr>
              <a:defRPr/>
            </a:lvl1pPr>
          </a:lstStyle>
          <a:p>
            <a:fld id="{8A57EF56-8708-F44B-B3DA-2C8BC295D1D0}" type="slidenum">
              <a:rPr lang="en-US" altLang="en-US"/>
              <a:pPr/>
              <a:t>‹#›</a:t>
            </a:fld>
            <a:endParaRPr lang="en-US" altLang="en-US"/>
          </a:p>
        </p:txBody>
      </p:sp>
    </p:spTree>
    <p:extLst>
      <p:ext uri="{BB962C8B-B14F-4D97-AF65-F5344CB8AC3E}">
        <p14:creationId xmlns:p14="http://schemas.microsoft.com/office/powerpoint/2010/main" val="2231047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92CFF3-97A2-584E-8909-15D37A79809B}"/>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5A8DB08-AEA8-BF47-92A4-0DCE02BC585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2D6BB33-9BAB-4E48-BCBF-B6ADB91125CD}"/>
              </a:ext>
            </a:extLst>
          </p:cNvPr>
          <p:cNvSpPr>
            <a:spLocks noGrp="1"/>
          </p:cNvSpPr>
          <p:nvPr>
            <p:ph type="sldNum" sz="quarter" idx="12"/>
          </p:nvPr>
        </p:nvSpPr>
        <p:spPr/>
        <p:txBody>
          <a:bodyPr/>
          <a:lstStyle>
            <a:lvl1pPr>
              <a:defRPr/>
            </a:lvl1pPr>
          </a:lstStyle>
          <a:p>
            <a:fld id="{2E869B3D-013A-0340-892C-2873379AD9C2}" type="slidenum">
              <a:rPr lang="en-US" altLang="en-US"/>
              <a:pPr/>
              <a:t>‹#›</a:t>
            </a:fld>
            <a:endParaRPr lang="en-US" altLang="en-US"/>
          </a:p>
        </p:txBody>
      </p:sp>
    </p:spTree>
    <p:extLst>
      <p:ext uri="{BB962C8B-B14F-4D97-AF65-F5344CB8AC3E}">
        <p14:creationId xmlns:p14="http://schemas.microsoft.com/office/powerpoint/2010/main" val="265798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700AD11-9DC8-9349-9E8C-58C514BB64C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6CF8663-AE91-6F4C-9EA9-681704B6514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8C6C473-683B-9B4A-9635-30D4401F1CDD}"/>
              </a:ext>
            </a:extLst>
          </p:cNvPr>
          <p:cNvSpPr>
            <a:spLocks noGrp="1"/>
          </p:cNvSpPr>
          <p:nvPr>
            <p:ph type="sldNum" sz="quarter" idx="12"/>
          </p:nvPr>
        </p:nvSpPr>
        <p:spPr/>
        <p:txBody>
          <a:bodyPr/>
          <a:lstStyle>
            <a:lvl1pPr>
              <a:defRPr/>
            </a:lvl1pPr>
          </a:lstStyle>
          <a:p>
            <a:fld id="{CD9D6B13-C734-1743-B473-1AA5E5E8B130}" type="slidenum">
              <a:rPr lang="en-US" altLang="en-US"/>
              <a:pPr/>
              <a:t>‹#›</a:t>
            </a:fld>
            <a:endParaRPr lang="en-US" altLang="en-US"/>
          </a:p>
        </p:txBody>
      </p:sp>
    </p:spTree>
    <p:extLst>
      <p:ext uri="{BB962C8B-B14F-4D97-AF65-F5344CB8AC3E}">
        <p14:creationId xmlns:p14="http://schemas.microsoft.com/office/powerpoint/2010/main" val="2095483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4E1318E-D5B0-8449-B349-A21FAA46B42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ABA85CC-BFEF-904A-9041-41BEC1034C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A1207B1-2307-7A4A-BF59-DFAA54F5FEBF}"/>
              </a:ext>
            </a:extLst>
          </p:cNvPr>
          <p:cNvSpPr>
            <a:spLocks noGrp="1"/>
          </p:cNvSpPr>
          <p:nvPr>
            <p:ph type="sldNum" sz="quarter" idx="12"/>
          </p:nvPr>
        </p:nvSpPr>
        <p:spPr/>
        <p:txBody>
          <a:bodyPr/>
          <a:lstStyle>
            <a:lvl1pPr>
              <a:defRPr/>
            </a:lvl1pPr>
          </a:lstStyle>
          <a:p>
            <a:fld id="{6BF8F4B0-48CA-2C48-8971-CE76097B78DD}" type="slidenum">
              <a:rPr lang="en-US" altLang="en-US"/>
              <a:pPr/>
              <a:t>‹#›</a:t>
            </a:fld>
            <a:endParaRPr lang="en-US" altLang="en-US"/>
          </a:p>
        </p:txBody>
      </p:sp>
    </p:spTree>
    <p:extLst>
      <p:ext uri="{BB962C8B-B14F-4D97-AF65-F5344CB8AC3E}">
        <p14:creationId xmlns:p14="http://schemas.microsoft.com/office/powerpoint/2010/main" val="2535467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E7046DF-6D71-8F40-A96B-AF8D7A0D623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B3AC9C1-CEA6-0841-A9D7-4B5D606EAA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CE0EBD-DFF6-9846-9744-3203630D7DD4}"/>
              </a:ext>
            </a:extLst>
          </p:cNvPr>
          <p:cNvSpPr>
            <a:spLocks noGrp="1"/>
          </p:cNvSpPr>
          <p:nvPr>
            <p:ph type="sldNum" sz="quarter" idx="12"/>
          </p:nvPr>
        </p:nvSpPr>
        <p:spPr/>
        <p:txBody>
          <a:bodyPr/>
          <a:lstStyle>
            <a:lvl1pPr>
              <a:defRPr/>
            </a:lvl1pPr>
          </a:lstStyle>
          <a:p>
            <a:fld id="{0FCE8368-C36C-9741-BB58-94E48B3B7327}" type="slidenum">
              <a:rPr lang="en-US" altLang="en-US"/>
              <a:pPr/>
              <a:t>‹#›</a:t>
            </a:fld>
            <a:endParaRPr lang="en-US" altLang="en-US"/>
          </a:p>
        </p:txBody>
      </p:sp>
    </p:spTree>
    <p:extLst>
      <p:ext uri="{BB962C8B-B14F-4D97-AF65-F5344CB8AC3E}">
        <p14:creationId xmlns:p14="http://schemas.microsoft.com/office/powerpoint/2010/main" val="2727028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7CFA6-D6C8-564F-A4E3-992D6A5EA531}" type="datetimeFigureOut">
              <a:rPr lang="en-US" smtClean="0"/>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1751732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41BF5C-42FF-694D-B494-6882FFDE99B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2DBBDFC-52CE-4248-AB03-7146B0DC73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C8BE8E-619C-8543-ABCE-A314D0BD9729}"/>
              </a:ext>
            </a:extLst>
          </p:cNvPr>
          <p:cNvSpPr>
            <a:spLocks noGrp="1"/>
          </p:cNvSpPr>
          <p:nvPr>
            <p:ph type="sldNum" sz="quarter" idx="12"/>
          </p:nvPr>
        </p:nvSpPr>
        <p:spPr/>
        <p:txBody>
          <a:bodyPr/>
          <a:lstStyle>
            <a:lvl1pPr>
              <a:defRPr/>
            </a:lvl1pPr>
          </a:lstStyle>
          <a:p>
            <a:fld id="{186D8B55-2D74-2040-83C5-AD7300663159}" type="slidenum">
              <a:rPr lang="en-US" altLang="en-US"/>
              <a:pPr/>
              <a:t>‹#›</a:t>
            </a:fld>
            <a:endParaRPr lang="en-US" altLang="en-US"/>
          </a:p>
        </p:txBody>
      </p:sp>
    </p:spTree>
    <p:extLst>
      <p:ext uri="{BB962C8B-B14F-4D97-AF65-F5344CB8AC3E}">
        <p14:creationId xmlns:p14="http://schemas.microsoft.com/office/powerpoint/2010/main" val="2117787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2D8BF-72D9-9F41-99E7-894B926446F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130F036-DD01-2A4B-BCB2-5950727A43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E28363-ED44-8C42-A2B8-D430063B52B2}"/>
              </a:ext>
            </a:extLst>
          </p:cNvPr>
          <p:cNvSpPr>
            <a:spLocks noGrp="1"/>
          </p:cNvSpPr>
          <p:nvPr>
            <p:ph type="sldNum" sz="quarter" idx="12"/>
          </p:nvPr>
        </p:nvSpPr>
        <p:spPr/>
        <p:txBody>
          <a:bodyPr/>
          <a:lstStyle>
            <a:lvl1pPr>
              <a:defRPr/>
            </a:lvl1pPr>
          </a:lstStyle>
          <a:p>
            <a:fld id="{F1A43FC3-697C-A74C-BAB6-53E5E738CF07}" type="slidenum">
              <a:rPr lang="en-US" altLang="en-US"/>
              <a:pPr/>
              <a:t>‹#›</a:t>
            </a:fld>
            <a:endParaRPr lang="en-US" altLang="en-US"/>
          </a:p>
        </p:txBody>
      </p:sp>
    </p:spTree>
    <p:extLst>
      <p:ext uri="{BB962C8B-B14F-4D97-AF65-F5344CB8AC3E}">
        <p14:creationId xmlns:p14="http://schemas.microsoft.com/office/powerpoint/2010/main" val="2689361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221D6-9863-F246-8E51-64D20E7DF50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1A49569-0C01-CB44-AFCB-B8F11B6F4C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CB75AB-4DD6-2A41-A009-A98DA982D0AE}"/>
              </a:ext>
            </a:extLst>
          </p:cNvPr>
          <p:cNvSpPr>
            <a:spLocks noGrp="1"/>
          </p:cNvSpPr>
          <p:nvPr>
            <p:ph type="sldNum" sz="quarter" idx="12"/>
          </p:nvPr>
        </p:nvSpPr>
        <p:spPr/>
        <p:txBody>
          <a:bodyPr/>
          <a:lstStyle>
            <a:lvl1pPr>
              <a:defRPr/>
            </a:lvl1pPr>
          </a:lstStyle>
          <a:p>
            <a:fld id="{BC5FFB36-14B8-AE4F-B57A-50B8BFD2F5C1}" type="slidenum">
              <a:rPr lang="en-US" altLang="en-US"/>
              <a:pPr/>
              <a:t>‹#›</a:t>
            </a:fld>
            <a:endParaRPr lang="en-US" altLang="en-US"/>
          </a:p>
        </p:txBody>
      </p:sp>
    </p:spTree>
    <p:extLst>
      <p:ext uri="{BB962C8B-B14F-4D97-AF65-F5344CB8AC3E}">
        <p14:creationId xmlns:p14="http://schemas.microsoft.com/office/powerpoint/2010/main" val="1256525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62CB06F-369C-5142-96D7-B929A2D8AD5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C7ED78E-7CEB-1B4D-A76B-6734A7D162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1A5094-8ED3-A245-A24D-270AF668C421}"/>
              </a:ext>
            </a:extLst>
          </p:cNvPr>
          <p:cNvSpPr>
            <a:spLocks noGrp="1"/>
          </p:cNvSpPr>
          <p:nvPr>
            <p:ph type="sldNum" sz="quarter" idx="12"/>
          </p:nvPr>
        </p:nvSpPr>
        <p:spPr/>
        <p:txBody>
          <a:bodyPr/>
          <a:lstStyle>
            <a:lvl1pPr>
              <a:defRPr/>
            </a:lvl1pPr>
          </a:lstStyle>
          <a:p>
            <a:fld id="{696C67B0-4B9F-F446-9054-DB1E447D917A}" type="slidenum">
              <a:rPr lang="en-US" altLang="en-US"/>
              <a:pPr/>
              <a:t>‹#›</a:t>
            </a:fld>
            <a:endParaRPr lang="en-US" altLang="en-US"/>
          </a:p>
        </p:txBody>
      </p:sp>
    </p:spTree>
    <p:extLst>
      <p:ext uri="{BB962C8B-B14F-4D97-AF65-F5344CB8AC3E}">
        <p14:creationId xmlns:p14="http://schemas.microsoft.com/office/powerpoint/2010/main" val="944648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9C0F7D-EFEC-BD4A-A313-2A8AB5DE25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7E7E26-BD76-1F4A-8EBC-244B23A223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49398A-0597-5246-A974-4BEB4AD0560C}"/>
              </a:ext>
            </a:extLst>
          </p:cNvPr>
          <p:cNvSpPr>
            <a:spLocks noGrp="1" noChangeArrowheads="1"/>
          </p:cNvSpPr>
          <p:nvPr>
            <p:ph type="sldNum" sz="quarter" idx="12"/>
          </p:nvPr>
        </p:nvSpPr>
        <p:spPr>
          <a:ln/>
        </p:spPr>
        <p:txBody>
          <a:bodyPr/>
          <a:lstStyle>
            <a:lvl1pPr>
              <a:defRPr/>
            </a:lvl1pPr>
          </a:lstStyle>
          <a:p>
            <a:fld id="{25B4DAD6-BE25-1E41-A387-708EEBACCB17}" type="slidenum">
              <a:rPr lang="en-US" altLang="en-US"/>
              <a:pPr/>
              <a:t>‹#›</a:t>
            </a:fld>
            <a:endParaRPr lang="en-US" altLang="en-US"/>
          </a:p>
        </p:txBody>
      </p:sp>
    </p:spTree>
    <p:extLst>
      <p:ext uri="{BB962C8B-B14F-4D97-AF65-F5344CB8AC3E}">
        <p14:creationId xmlns:p14="http://schemas.microsoft.com/office/powerpoint/2010/main" val="3826278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32313B-8E7E-3346-AA60-0061A0AECB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F8687B-78D7-B44E-887E-95CE71F22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A959AD-CF8E-C64A-B6E4-76CE8850D53B}"/>
              </a:ext>
            </a:extLst>
          </p:cNvPr>
          <p:cNvSpPr>
            <a:spLocks noGrp="1" noChangeArrowheads="1"/>
          </p:cNvSpPr>
          <p:nvPr>
            <p:ph type="sldNum" sz="quarter" idx="12"/>
          </p:nvPr>
        </p:nvSpPr>
        <p:spPr>
          <a:ln/>
        </p:spPr>
        <p:txBody>
          <a:bodyPr/>
          <a:lstStyle>
            <a:lvl1pPr>
              <a:defRPr/>
            </a:lvl1pPr>
          </a:lstStyle>
          <a:p>
            <a:fld id="{2E5BADDE-5CB9-E740-812D-45B2D7BE541B}" type="slidenum">
              <a:rPr lang="en-US" altLang="en-US"/>
              <a:pPr/>
              <a:t>‹#›</a:t>
            </a:fld>
            <a:endParaRPr lang="en-US" altLang="en-US"/>
          </a:p>
        </p:txBody>
      </p:sp>
    </p:spTree>
    <p:extLst>
      <p:ext uri="{BB962C8B-B14F-4D97-AF65-F5344CB8AC3E}">
        <p14:creationId xmlns:p14="http://schemas.microsoft.com/office/powerpoint/2010/main" val="3993889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6AE9CA5-90A9-B84C-8F7A-C0CE3BA0B2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B07F8E-5E13-F74F-8AFA-31103F88C3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2FFB33-8AB0-7B49-939F-A30F8DF57041}"/>
              </a:ext>
            </a:extLst>
          </p:cNvPr>
          <p:cNvSpPr>
            <a:spLocks noGrp="1" noChangeArrowheads="1"/>
          </p:cNvSpPr>
          <p:nvPr>
            <p:ph type="sldNum" sz="quarter" idx="12"/>
          </p:nvPr>
        </p:nvSpPr>
        <p:spPr>
          <a:ln/>
        </p:spPr>
        <p:txBody>
          <a:bodyPr/>
          <a:lstStyle>
            <a:lvl1pPr>
              <a:defRPr/>
            </a:lvl1pPr>
          </a:lstStyle>
          <a:p>
            <a:fld id="{81D0EBD3-B72D-2D4A-BB56-686C9E4E422C}" type="slidenum">
              <a:rPr lang="en-US" altLang="en-US"/>
              <a:pPr/>
              <a:t>‹#›</a:t>
            </a:fld>
            <a:endParaRPr lang="en-US" altLang="en-US"/>
          </a:p>
        </p:txBody>
      </p:sp>
    </p:spTree>
    <p:extLst>
      <p:ext uri="{BB962C8B-B14F-4D97-AF65-F5344CB8AC3E}">
        <p14:creationId xmlns:p14="http://schemas.microsoft.com/office/powerpoint/2010/main" val="319864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F8350C-6822-A744-A712-75B50E9A62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B8322E-FE9C-7A4C-8BE0-C78B2B2445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5AF310-78C5-4946-A002-97216B664365}"/>
              </a:ext>
            </a:extLst>
          </p:cNvPr>
          <p:cNvSpPr>
            <a:spLocks noGrp="1" noChangeArrowheads="1"/>
          </p:cNvSpPr>
          <p:nvPr>
            <p:ph type="sldNum" sz="quarter" idx="12"/>
          </p:nvPr>
        </p:nvSpPr>
        <p:spPr>
          <a:ln/>
        </p:spPr>
        <p:txBody>
          <a:bodyPr/>
          <a:lstStyle>
            <a:lvl1pPr>
              <a:defRPr/>
            </a:lvl1pPr>
          </a:lstStyle>
          <a:p>
            <a:fld id="{3CD80B25-30A9-6147-A4E3-8FB43F8DFF54}" type="slidenum">
              <a:rPr lang="en-US" altLang="en-US"/>
              <a:pPr/>
              <a:t>‹#›</a:t>
            </a:fld>
            <a:endParaRPr lang="en-US" altLang="en-US"/>
          </a:p>
        </p:txBody>
      </p:sp>
    </p:spTree>
    <p:extLst>
      <p:ext uri="{BB962C8B-B14F-4D97-AF65-F5344CB8AC3E}">
        <p14:creationId xmlns:p14="http://schemas.microsoft.com/office/powerpoint/2010/main" val="3678720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A26611-25A2-FD45-B299-3641015BA8E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4D7B2B7-3FF5-204F-9354-0399739FE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7960B48-9535-064E-90EA-DECA98472AE1}"/>
              </a:ext>
            </a:extLst>
          </p:cNvPr>
          <p:cNvSpPr>
            <a:spLocks noGrp="1" noChangeArrowheads="1"/>
          </p:cNvSpPr>
          <p:nvPr>
            <p:ph type="sldNum" sz="quarter" idx="12"/>
          </p:nvPr>
        </p:nvSpPr>
        <p:spPr>
          <a:ln/>
        </p:spPr>
        <p:txBody>
          <a:bodyPr/>
          <a:lstStyle>
            <a:lvl1pPr>
              <a:defRPr/>
            </a:lvl1pPr>
          </a:lstStyle>
          <a:p>
            <a:fld id="{8533A0A7-BDBC-454D-89B4-A50BB4B6E0E0}" type="slidenum">
              <a:rPr lang="en-US" altLang="en-US"/>
              <a:pPr/>
              <a:t>‹#›</a:t>
            </a:fld>
            <a:endParaRPr lang="en-US" altLang="en-US"/>
          </a:p>
        </p:txBody>
      </p:sp>
    </p:spTree>
    <p:extLst>
      <p:ext uri="{BB962C8B-B14F-4D97-AF65-F5344CB8AC3E}">
        <p14:creationId xmlns:p14="http://schemas.microsoft.com/office/powerpoint/2010/main" val="4152101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A1C4748-65B3-8542-B8FE-FA2DD06ABF9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F8D04A-6975-B64D-9285-3236EDBD71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62FD28-EF8F-B24C-8CC9-C0DFDE248FFA}"/>
              </a:ext>
            </a:extLst>
          </p:cNvPr>
          <p:cNvSpPr>
            <a:spLocks noGrp="1" noChangeArrowheads="1"/>
          </p:cNvSpPr>
          <p:nvPr>
            <p:ph type="sldNum" sz="quarter" idx="12"/>
          </p:nvPr>
        </p:nvSpPr>
        <p:spPr>
          <a:ln/>
        </p:spPr>
        <p:txBody>
          <a:bodyPr/>
          <a:lstStyle>
            <a:lvl1pPr>
              <a:defRPr/>
            </a:lvl1pPr>
          </a:lstStyle>
          <a:p>
            <a:fld id="{30CA1B66-AA73-024D-AA11-31A690110866}" type="slidenum">
              <a:rPr lang="en-US" altLang="en-US"/>
              <a:pPr/>
              <a:t>‹#›</a:t>
            </a:fld>
            <a:endParaRPr lang="en-US" altLang="en-US"/>
          </a:p>
        </p:txBody>
      </p:sp>
    </p:spTree>
    <p:extLst>
      <p:ext uri="{BB962C8B-B14F-4D97-AF65-F5344CB8AC3E}">
        <p14:creationId xmlns:p14="http://schemas.microsoft.com/office/powerpoint/2010/main" val="4228410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27CFA6-D6C8-564F-A4E3-992D6A5EA531}" type="datetimeFigureOut">
              <a:rPr lang="en-US" smtClean="0"/>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3532464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DA1642-C64B-1540-8FF1-7654CA1B0D4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177DA00-F51D-1949-A7C6-4CADEA6D9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4A68F19-E43C-D94E-A7FF-74F34B733589}"/>
              </a:ext>
            </a:extLst>
          </p:cNvPr>
          <p:cNvSpPr>
            <a:spLocks noGrp="1" noChangeArrowheads="1"/>
          </p:cNvSpPr>
          <p:nvPr>
            <p:ph type="sldNum" sz="quarter" idx="12"/>
          </p:nvPr>
        </p:nvSpPr>
        <p:spPr>
          <a:ln/>
        </p:spPr>
        <p:txBody>
          <a:bodyPr/>
          <a:lstStyle>
            <a:lvl1pPr>
              <a:defRPr/>
            </a:lvl1pPr>
          </a:lstStyle>
          <a:p>
            <a:fld id="{ED1D38E5-4CD1-2545-8837-4D544AD1E697}" type="slidenum">
              <a:rPr lang="en-US" altLang="en-US"/>
              <a:pPr/>
              <a:t>‹#›</a:t>
            </a:fld>
            <a:endParaRPr lang="en-US" altLang="en-US"/>
          </a:p>
        </p:txBody>
      </p:sp>
    </p:spTree>
    <p:extLst>
      <p:ext uri="{BB962C8B-B14F-4D97-AF65-F5344CB8AC3E}">
        <p14:creationId xmlns:p14="http://schemas.microsoft.com/office/powerpoint/2010/main" val="2388435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131ED6-C30A-8F42-BA85-CCABB66F1B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8BB6FC-74DA-6B4A-B313-3DD12F3EB3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E8D213-33DE-1B43-84F3-684ABFBCF9CA}"/>
              </a:ext>
            </a:extLst>
          </p:cNvPr>
          <p:cNvSpPr>
            <a:spLocks noGrp="1" noChangeArrowheads="1"/>
          </p:cNvSpPr>
          <p:nvPr>
            <p:ph type="sldNum" sz="quarter" idx="12"/>
          </p:nvPr>
        </p:nvSpPr>
        <p:spPr>
          <a:ln/>
        </p:spPr>
        <p:txBody>
          <a:bodyPr/>
          <a:lstStyle>
            <a:lvl1pPr>
              <a:defRPr/>
            </a:lvl1pPr>
          </a:lstStyle>
          <a:p>
            <a:fld id="{38D51EE3-EDA9-BE46-85CC-19DB00E4EB1F}" type="slidenum">
              <a:rPr lang="en-US" altLang="en-US"/>
              <a:pPr/>
              <a:t>‹#›</a:t>
            </a:fld>
            <a:endParaRPr lang="en-US" altLang="en-US"/>
          </a:p>
        </p:txBody>
      </p:sp>
    </p:spTree>
    <p:extLst>
      <p:ext uri="{BB962C8B-B14F-4D97-AF65-F5344CB8AC3E}">
        <p14:creationId xmlns:p14="http://schemas.microsoft.com/office/powerpoint/2010/main" val="973989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1F881F-951E-DF4B-BC34-3C652E61A1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1FBBFC-C181-3745-8E19-CB7952975F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B48B38-82A5-5141-8FCA-EEEA5A53E96A}"/>
              </a:ext>
            </a:extLst>
          </p:cNvPr>
          <p:cNvSpPr>
            <a:spLocks noGrp="1" noChangeArrowheads="1"/>
          </p:cNvSpPr>
          <p:nvPr>
            <p:ph type="sldNum" sz="quarter" idx="12"/>
          </p:nvPr>
        </p:nvSpPr>
        <p:spPr>
          <a:ln/>
        </p:spPr>
        <p:txBody>
          <a:bodyPr/>
          <a:lstStyle>
            <a:lvl1pPr>
              <a:defRPr/>
            </a:lvl1pPr>
          </a:lstStyle>
          <a:p>
            <a:fld id="{ADEBE813-56B2-3043-B97D-D7338DC5FB80}" type="slidenum">
              <a:rPr lang="en-US" altLang="en-US"/>
              <a:pPr/>
              <a:t>‹#›</a:t>
            </a:fld>
            <a:endParaRPr lang="en-US" altLang="en-US"/>
          </a:p>
        </p:txBody>
      </p:sp>
    </p:spTree>
    <p:extLst>
      <p:ext uri="{BB962C8B-B14F-4D97-AF65-F5344CB8AC3E}">
        <p14:creationId xmlns:p14="http://schemas.microsoft.com/office/powerpoint/2010/main" val="3399429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36B0DA-0EE7-B348-82C2-1827810550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DB0C01-4F31-DD47-85E2-3C08F3D267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A45EA5-D468-884D-886A-439A95168049}"/>
              </a:ext>
            </a:extLst>
          </p:cNvPr>
          <p:cNvSpPr>
            <a:spLocks noGrp="1" noChangeArrowheads="1"/>
          </p:cNvSpPr>
          <p:nvPr>
            <p:ph type="sldNum" sz="quarter" idx="12"/>
          </p:nvPr>
        </p:nvSpPr>
        <p:spPr>
          <a:ln/>
        </p:spPr>
        <p:txBody>
          <a:bodyPr/>
          <a:lstStyle>
            <a:lvl1pPr>
              <a:defRPr/>
            </a:lvl1pPr>
          </a:lstStyle>
          <a:p>
            <a:fld id="{6CE60E4E-2FB4-544A-891E-6088B58BB68E}" type="slidenum">
              <a:rPr lang="en-US" altLang="en-US"/>
              <a:pPr/>
              <a:t>‹#›</a:t>
            </a:fld>
            <a:endParaRPr lang="en-US" altLang="en-US"/>
          </a:p>
        </p:txBody>
      </p:sp>
    </p:spTree>
    <p:extLst>
      <p:ext uri="{BB962C8B-B14F-4D97-AF65-F5344CB8AC3E}">
        <p14:creationId xmlns:p14="http://schemas.microsoft.com/office/powerpoint/2010/main" val="3704538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AB6F46-AD76-1F43-8CB4-C9553B99F6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59A2C3-7FDA-F145-B17E-7733660A1C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71DE3A-8FCD-F148-B806-B920FAC34487}"/>
              </a:ext>
            </a:extLst>
          </p:cNvPr>
          <p:cNvSpPr>
            <a:spLocks noGrp="1" noChangeArrowheads="1"/>
          </p:cNvSpPr>
          <p:nvPr>
            <p:ph type="sldNum" sz="quarter" idx="12"/>
          </p:nvPr>
        </p:nvSpPr>
        <p:spPr>
          <a:ln/>
        </p:spPr>
        <p:txBody>
          <a:bodyPr/>
          <a:lstStyle>
            <a:lvl1pPr>
              <a:defRPr/>
            </a:lvl1pPr>
          </a:lstStyle>
          <a:p>
            <a:fld id="{B2B97B94-2A3C-4A40-AB0B-567443130BAC}" type="slidenum">
              <a:rPr lang="en-US" altLang="en-US"/>
              <a:pPr/>
              <a:t>‹#›</a:t>
            </a:fld>
            <a:endParaRPr lang="en-US" altLang="en-US"/>
          </a:p>
        </p:txBody>
      </p:sp>
    </p:spTree>
    <p:extLst>
      <p:ext uri="{BB962C8B-B14F-4D97-AF65-F5344CB8AC3E}">
        <p14:creationId xmlns:p14="http://schemas.microsoft.com/office/powerpoint/2010/main" val="3454014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93B2F57-960A-D848-ABB3-58D6AAF5040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4231663-5067-C74A-944E-3A2B6BE8C1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AB7A740-C362-B643-A122-4AE527D3CBDA}"/>
              </a:ext>
            </a:extLst>
          </p:cNvPr>
          <p:cNvSpPr>
            <a:spLocks noGrp="1" noChangeArrowheads="1"/>
          </p:cNvSpPr>
          <p:nvPr>
            <p:ph type="sldNum" sz="quarter" idx="12"/>
          </p:nvPr>
        </p:nvSpPr>
        <p:spPr>
          <a:ln/>
        </p:spPr>
        <p:txBody>
          <a:bodyPr/>
          <a:lstStyle>
            <a:lvl1pPr>
              <a:defRPr/>
            </a:lvl1pPr>
          </a:lstStyle>
          <a:p>
            <a:fld id="{57F208CD-0A00-A647-B5CC-0587577D174A}" type="slidenum">
              <a:rPr lang="en-US" altLang="en-US"/>
              <a:pPr/>
              <a:t>‹#›</a:t>
            </a:fld>
            <a:endParaRPr lang="en-US" altLang="en-US"/>
          </a:p>
        </p:txBody>
      </p:sp>
    </p:spTree>
    <p:extLst>
      <p:ext uri="{BB962C8B-B14F-4D97-AF65-F5344CB8AC3E}">
        <p14:creationId xmlns:p14="http://schemas.microsoft.com/office/powerpoint/2010/main" val="84589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0A45E58-5F2A-2443-8763-78A3FA1A81C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4CA6BF9-E301-074A-A460-80C494F08E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A6E8FC-6027-4546-848A-27F75859E3DA}"/>
              </a:ext>
            </a:extLst>
          </p:cNvPr>
          <p:cNvSpPr>
            <a:spLocks noGrp="1" noChangeArrowheads="1"/>
          </p:cNvSpPr>
          <p:nvPr>
            <p:ph type="sldNum" sz="quarter" idx="12"/>
          </p:nvPr>
        </p:nvSpPr>
        <p:spPr>
          <a:ln/>
        </p:spPr>
        <p:txBody>
          <a:bodyPr/>
          <a:lstStyle>
            <a:lvl1pPr>
              <a:defRPr/>
            </a:lvl1pPr>
          </a:lstStyle>
          <a:p>
            <a:fld id="{440BD4D2-8E98-2E48-AF18-FB0859F7F4DC}" type="slidenum">
              <a:rPr lang="en-US" altLang="en-US"/>
              <a:pPr/>
              <a:t>‹#›</a:t>
            </a:fld>
            <a:endParaRPr lang="en-US" altLang="en-US"/>
          </a:p>
        </p:txBody>
      </p:sp>
    </p:spTree>
    <p:extLst>
      <p:ext uri="{BB962C8B-B14F-4D97-AF65-F5344CB8AC3E}">
        <p14:creationId xmlns:p14="http://schemas.microsoft.com/office/powerpoint/2010/main" val="2743736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D6746C-1CAB-2D47-9B73-47AF0C57E3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38FCF2-0658-4A4F-84CD-5305DC469F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E58A36-CAA2-0640-BE19-D907963BECE1}"/>
              </a:ext>
            </a:extLst>
          </p:cNvPr>
          <p:cNvSpPr>
            <a:spLocks noGrp="1" noChangeArrowheads="1"/>
          </p:cNvSpPr>
          <p:nvPr>
            <p:ph type="sldNum" sz="quarter" idx="12"/>
          </p:nvPr>
        </p:nvSpPr>
        <p:spPr>
          <a:ln/>
        </p:spPr>
        <p:txBody>
          <a:bodyPr/>
          <a:lstStyle>
            <a:lvl1pPr>
              <a:defRPr/>
            </a:lvl1pPr>
          </a:lstStyle>
          <a:p>
            <a:fld id="{743DB082-E42F-E648-A478-7F599C5DF649}" type="slidenum">
              <a:rPr lang="en-US" altLang="en-US"/>
              <a:pPr/>
              <a:t>‹#›</a:t>
            </a:fld>
            <a:endParaRPr lang="en-US" altLang="en-US"/>
          </a:p>
        </p:txBody>
      </p:sp>
    </p:spTree>
    <p:extLst>
      <p:ext uri="{BB962C8B-B14F-4D97-AF65-F5344CB8AC3E}">
        <p14:creationId xmlns:p14="http://schemas.microsoft.com/office/powerpoint/2010/main" val="858685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1">
            <a:extLst>
              <a:ext uri="{FF2B5EF4-FFF2-40B4-BE49-F238E27FC236}">
                <a16:creationId xmlns:a16="http://schemas.microsoft.com/office/drawing/2014/main" id="{CD8CF97B-D109-3C4B-B0A2-F55702872DF7}"/>
              </a:ext>
            </a:extLst>
          </p:cNvPr>
          <p:cNvSpPr>
            <a:spLocks noChangeArrowheads="1"/>
          </p:cNvSpPr>
          <p:nvPr/>
        </p:nvSpPr>
        <p:spPr bwMode="auto">
          <a:xfrm>
            <a:off x="463550" y="2700338"/>
            <a:ext cx="161925" cy="4157662"/>
          </a:xfrm>
          <a:prstGeom prst="rect">
            <a:avLst/>
          </a:prstGeom>
          <a:noFill/>
          <a:ln w="9525">
            <a:noFill/>
            <a:miter lim="800000"/>
            <a:headEnd/>
            <a:tailEnd/>
          </a:ln>
        </p:spPr>
        <p:txBody>
          <a:bodyPr wrap="none" anchor="ctr"/>
          <a:lstStyle/>
          <a:p>
            <a:pPr>
              <a:defRPr/>
            </a:pPr>
            <a:endParaRPr lang="en-US">
              <a:latin typeface="Times New Roman" pitchFamily="-112" charset="0"/>
              <a:ea typeface="+mn-ea"/>
            </a:endParaRPr>
          </a:p>
        </p:txBody>
      </p:sp>
      <p:sp>
        <p:nvSpPr>
          <p:cNvPr id="5" name="Rectangle 23">
            <a:extLst>
              <a:ext uri="{FF2B5EF4-FFF2-40B4-BE49-F238E27FC236}">
                <a16:creationId xmlns:a16="http://schemas.microsoft.com/office/drawing/2014/main" id="{CAC65AE8-DD78-6C42-A664-C4CEB040A141}"/>
              </a:ext>
            </a:extLst>
          </p:cNvPr>
          <p:cNvSpPr>
            <a:spLocks noChangeArrowheads="1"/>
          </p:cNvSpPr>
          <p:nvPr/>
        </p:nvSpPr>
        <p:spPr bwMode="auto">
          <a:xfrm>
            <a:off x="484188" y="2760663"/>
            <a:ext cx="8751887" cy="190500"/>
          </a:xfrm>
          <a:prstGeom prst="rect">
            <a:avLst/>
          </a:prstGeom>
          <a:noFill/>
          <a:ln w="9525">
            <a:noFill/>
            <a:miter lim="800000"/>
            <a:headEnd/>
            <a:tailEnd/>
          </a:ln>
        </p:spPr>
        <p:txBody>
          <a:bodyPr wrap="none" anchor="ctr"/>
          <a:lstStyle/>
          <a:p>
            <a:pPr>
              <a:defRPr/>
            </a:pPr>
            <a:endParaRPr lang="en-US">
              <a:latin typeface="Times New Roman" pitchFamily="-112" charset="0"/>
              <a:ea typeface="+mn-ea"/>
            </a:endParaRPr>
          </a:p>
        </p:txBody>
      </p:sp>
      <p:sp>
        <p:nvSpPr>
          <p:cNvPr id="176133" name="Rectangle 5"/>
          <p:cNvSpPr>
            <a:spLocks noGrp="1" noChangeArrowheads="1"/>
          </p:cNvSpPr>
          <p:nvPr>
            <p:ph type="ctrTitle"/>
          </p:nvPr>
        </p:nvSpPr>
        <p:spPr>
          <a:xfrm>
            <a:off x="1295400" y="1524000"/>
            <a:ext cx="7772400" cy="1143000"/>
          </a:xfrm>
        </p:spPr>
        <p:txBody>
          <a:bodyPr/>
          <a:lstStyle>
            <a:lvl1pPr>
              <a:defRPr b="0"/>
            </a:lvl1pPr>
          </a:lstStyle>
          <a:p>
            <a:r>
              <a:rPr lang="en-US"/>
              <a:t>Click to edit Master title style</a:t>
            </a:r>
          </a:p>
        </p:txBody>
      </p:sp>
      <p:sp>
        <p:nvSpPr>
          <p:cNvPr id="176134" name="Rectangle 6"/>
          <p:cNvSpPr>
            <a:spLocks noGrp="1" noChangeArrowheads="1"/>
          </p:cNvSpPr>
          <p:nvPr>
            <p:ph type="subTitle" idx="1"/>
          </p:nvPr>
        </p:nvSpPr>
        <p:spPr>
          <a:xfrm>
            <a:off x="1371600" y="3886200"/>
            <a:ext cx="6400800" cy="1752600"/>
          </a:xfrm>
        </p:spPr>
        <p:txBody>
          <a:bodyPr/>
          <a:lstStyle>
            <a:lvl1pPr marL="0" indent="0">
              <a:buFont typeface="Monotype Sorts" pitchFamily="2" charset="2"/>
              <a:buNone/>
              <a:defRPr b="0"/>
            </a:lvl1pPr>
          </a:lstStyle>
          <a:p>
            <a:r>
              <a:rPr lang="en-US"/>
              <a:t>Click to edit Master subtitle style</a:t>
            </a:r>
          </a:p>
        </p:txBody>
      </p:sp>
    </p:spTree>
    <p:extLst>
      <p:ext uri="{BB962C8B-B14F-4D97-AF65-F5344CB8AC3E}">
        <p14:creationId xmlns:p14="http://schemas.microsoft.com/office/powerpoint/2010/main" val="3633039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206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27CFA6-D6C8-564F-A4E3-992D6A5EA531}" type="datetimeFigureOut">
              <a:rPr lang="en-US" smtClean="0"/>
              <a:t>12/2/18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1040079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775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75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998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0459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786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2888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1741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233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419100"/>
            <a:ext cx="194310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19100"/>
            <a:ext cx="567690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5692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4191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219200" y="20447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81600" y="20447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41783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81600" y="41783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714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27CFA6-D6C8-564F-A4E3-992D6A5EA531}" type="datetimeFigureOut">
              <a:rPr lang="en-US" smtClean="0"/>
              <a:t>12/2/18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3532339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419100"/>
            <a:ext cx="77724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515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EA43AC-E00E-FA41-ABE2-3B9FF812CD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FE24AA-31ED-A445-A7B7-2F451FC869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2967D-E3BC-FF48-BB79-CE182719183D}"/>
              </a:ext>
            </a:extLst>
          </p:cNvPr>
          <p:cNvSpPr>
            <a:spLocks noGrp="1" noChangeArrowheads="1"/>
          </p:cNvSpPr>
          <p:nvPr>
            <p:ph type="sldNum" sz="quarter" idx="12"/>
          </p:nvPr>
        </p:nvSpPr>
        <p:spPr>
          <a:ln/>
        </p:spPr>
        <p:txBody>
          <a:bodyPr/>
          <a:lstStyle>
            <a:lvl1pPr>
              <a:defRPr/>
            </a:lvl1pPr>
          </a:lstStyle>
          <a:p>
            <a:fld id="{0404DEC2-D6A4-B549-AB73-CCFE2E73F7A3}" type="slidenum">
              <a:rPr lang="en-US" altLang="en-US"/>
              <a:pPr/>
              <a:t>‹#›</a:t>
            </a:fld>
            <a:endParaRPr lang="en-US" altLang="en-US"/>
          </a:p>
        </p:txBody>
      </p:sp>
    </p:spTree>
    <p:extLst>
      <p:ext uri="{BB962C8B-B14F-4D97-AF65-F5344CB8AC3E}">
        <p14:creationId xmlns:p14="http://schemas.microsoft.com/office/powerpoint/2010/main" val="1388155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BD5DD7-7759-DC46-AAA1-6B0B41987D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B35905-8940-A541-A3FD-42F59B72E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E346BE-E192-2E4C-A33B-B1C5F389553D}"/>
              </a:ext>
            </a:extLst>
          </p:cNvPr>
          <p:cNvSpPr>
            <a:spLocks noGrp="1" noChangeArrowheads="1"/>
          </p:cNvSpPr>
          <p:nvPr>
            <p:ph type="sldNum" sz="quarter" idx="12"/>
          </p:nvPr>
        </p:nvSpPr>
        <p:spPr>
          <a:ln/>
        </p:spPr>
        <p:txBody>
          <a:bodyPr/>
          <a:lstStyle>
            <a:lvl1pPr>
              <a:defRPr/>
            </a:lvl1pPr>
          </a:lstStyle>
          <a:p>
            <a:fld id="{AE7F54BF-B2A2-3A48-8AEE-3F1602E86A48}" type="slidenum">
              <a:rPr lang="en-US" altLang="en-US"/>
              <a:pPr/>
              <a:t>‹#›</a:t>
            </a:fld>
            <a:endParaRPr lang="en-US" altLang="en-US"/>
          </a:p>
        </p:txBody>
      </p:sp>
    </p:spTree>
    <p:extLst>
      <p:ext uri="{BB962C8B-B14F-4D97-AF65-F5344CB8AC3E}">
        <p14:creationId xmlns:p14="http://schemas.microsoft.com/office/powerpoint/2010/main" val="2365027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24E27E3-A3B9-A542-BC6C-BB6FD9344F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BCA96E-1356-8142-AB33-01D4E4B121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17D0F8-F9D4-2042-8EE1-D50BAB87675E}"/>
              </a:ext>
            </a:extLst>
          </p:cNvPr>
          <p:cNvSpPr>
            <a:spLocks noGrp="1" noChangeArrowheads="1"/>
          </p:cNvSpPr>
          <p:nvPr>
            <p:ph type="sldNum" sz="quarter" idx="12"/>
          </p:nvPr>
        </p:nvSpPr>
        <p:spPr>
          <a:ln/>
        </p:spPr>
        <p:txBody>
          <a:bodyPr/>
          <a:lstStyle>
            <a:lvl1pPr>
              <a:defRPr/>
            </a:lvl1pPr>
          </a:lstStyle>
          <a:p>
            <a:fld id="{C64AA840-9E0A-2F43-9DD9-81F102C96761}" type="slidenum">
              <a:rPr lang="en-US" altLang="en-US"/>
              <a:pPr/>
              <a:t>‹#›</a:t>
            </a:fld>
            <a:endParaRPr lang="en-US" altLang="en-US"/>
          </a:p>
        </p:txBody>
      </p:sp>
    </p:spTree>
    <p:extLst>
      <p:ext uri="{BB962C8B-B14F-4D97-AF65-F5344CB8AC3E}">
        <p14:creationId xmlns:p14="http://schemas.microsoft.com/office/powerpoint/2010/main" val="2728411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AE07F8-C67E-324E-9371-B1E962E372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4A6057-31D3-1045-B7A5-8B7356BD06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2C8C1C-5A39-D343-844C-3C1278801E9E}"/>
              </a:ext>
            </a:extLst>
          </p:cNvPr>
          <p:cNvSpPr>
            <a:spLocks noGrp="1" noChangeArrowheads="1"/>
          </p:cNvSpPr>
          <p:nvPr>
            <p:ph type="sldNum" sz="quarter" idx="12"/>
          </p:nvPr>
        </p:nvSpPr>
        <p:spPr>
          <a:ln/>
        </p:spPr>
        <p:txBody>
          <a:bodyPr/>
          <a:lstStyle>
            <a:lvl1pPr>
              <a:defRPr/>
            </a:lvl1pPr>
          </a:lstStyle>
          <a:p>
            <a:fld id="{E16CC70B-B181-A146-925C-57BDD7949BFC}" type="slidenum">
              <a:rPr lang="en-US" altLang="en-US"/>
              <a:pPr/>
              <a:t>‹#›</a:t>
            </a:fld>
            <a:endParaRPr lang="en-US" altLang="en-US"/>
          </a:p>
        </p:txBody>
      </p:sp>
    </p:spTree>
    <p:extLst>
      <p:ext uri="{BB962C8B-B14F-4D97-AF65-F5344CB8AC3E}">
        <p14:creationId xmlns:p14="http://schemas.microsoft.com/office/powerpoint/2010/main" val="739584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270F08-E93D-EE4F-8838-C02BE0F1404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7A2D14-81EC-5D44-B02A-2144840739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51119EF-2291-A14D-9DAB-00D7BE6EAE3A}"/>
              </a:ext>
            </a:extLst>
          </p:cNvPr>
          <p:cNvSpPr>
            <a:spLocks noGrp="1" noChangeArrowheads="1"/>
          </p:cNvSpPr>
          <p:nvPr>
            <p:ph type="sldNum" sz="quarter" idx="12"/>
          </p:nvPr>
        </p:nvSpPr>
        <p:spPr>
          <a:ln/>
        </p:spPr>
        <p:txBody>
          <a:bodyPr/>
          <a:lstStyle>
            <a:lvl1pPr>
              <a:defRPr/>
            </a:lvl1pPr>
          </a:lstStyle>
          <a:p>
            <a:fld id="{21C85541-D05A-F84E-8526-4D38A423C1A2}" type="slidenum">
              <a:rPr lang="en-US" altLang="en-US"/>
              <a:pPr/>
              <a:t>‹#›</a:t>
            </a:fld>
            <a:endParaRPr lang="en-US" altLang="en-US"/>
          </a:p>
        </p:txBody>
      </p:sp>
    </p:spTree>
    <p:extLst>
      <p:ext uri="{BB962C8B-B14F-4D97-AF65-F5344CB8AC3E}">
        <p14:creationId xmlns:p14="http://schemas.microsoft.com/office/powerpoint/2010/main" val="2951177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E551C6-3D3C-9A45-B77A-103843EC832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A95A3F-598D-C744-94E0-175BF010AA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B43D2F-0D55-834D-B833-442E81587895}"/>
              </a:ext>
            </a:extLst>
          </p:cNvPr>
          <p:cNvSpPr>
            <a:spLocks noGrp="1" noChangeArrowheads="1"/>
          </p:cNvSpPr>
          <p:nvPr>
            <p:ph type="sldNum" sz="quarter" idx="12"/>
          </p:nvPr>
        </p:nvSpPr>
        <p:spPr>
          <a:ln/>
        </p:spPr>
        <p:txBody>
          <a:bodyPr/>
          <a:lstStyle>
            <a:lvl1pPr>
              <a:defRPr/>
            </a:lvl1pPr>
          </a:lstStyle>
          <a:p>
            <a:fld id="{A8831542-4D6C-EB42-85CD-BB8BF011E0B3}" type="slidenum">
              <a:rPr lang="en-US" altLang="en-US"/>
              <a:pPr/>
              <a:t>‹#›</a:t>
            </a:fld>
            <a:endParaRPr lang="en-US" altLang="en-US"/>
          </a:p>
        </p:txBody>
      </p:sp>
    </p:spTree>
    <p:extLst>
      <p:ext uri="{BB962C8B-B14F-4D97-AF65-F5344CB8AC3E}">
        <p14:creationId xmlns:p14="http://schemas.microsoft.com/office/powerpoint/2010/main" val="2024155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D1B636-C687-0A41-8C6B-A68189A7AB0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F6AAE52-3538-604C-B21F-66C3505F6E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C8FB1A7-E416-3247-B81A-A0481F3A63B9}"/>
              </a:ext>
            </a:extLst>
          </p:cNvPr>
          <p:cNvSpPr>
            <a:spLocks noGrp="1" noChangeArrowheads="1"/>
          </p:cNvSpPr>
          <p:nvPr>
            <p:ph type="sldNum" sz="quarter" idx="12"/>
          </p:nvPr>
        </p:nvSpPr>
        <p:spPr>
          <a:ln/>
        </p:spPr>
        <p:txBody>
          <a:bodyPr/>
          <a:lstStyle>
            <a:lvl1pPr>
              <a:defRPr/>
            </a:lvl1pPr>
          </a:lstStyle>
          <a:p>
            <a:fld id="{ADBA27F2-07CD-664D-B1D8-EF275E2C7AD3}" type="slidenum">
              <a:rPr lang="en-US" altLang="en-US"/>
              <a:pPr/>
              <a:t>‹#›</a:t>
            </a:fld>
            <a:endParaRPr lang="en-US" altLang="en-US"/>
          </a:p>
        </p:txBody>
      </p:sp>
    </p:spTree>
    <p:extLst>
      <p:ext uri="{BB962C8B-B14F-4D97-AF65-F5344CB8AC3E}">
        <p14:creationId xmlns:p14="http://schemas.microsoft.com/office/powerpoint/2010/main" val="3058042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CA24DC-D14E-2844-BCCC-F7E576F1A8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B03EEF-66C4-564B-A35B-1FE83D178C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6FFEC8-A1BF-D44D-A040-37A870B54035}"/>
              </a:ext>
            </a:extLst>
          </p:cNvPr>
          <p:cNvSpPr>
            <a:spLocks noGrp="1" noChangeArrowheads="1"/>
          </p:cNvSpPr>
          <p:nvPr>
            <p:ph type="sldNum" sz="quarter" idx="12"/>
          </p:nvPr>
        </p:nvSpPr>
        <p:spPr>
          <a:ln/>
        </p:spPr>
        <p:txBody>
          <a:bodyPr/>
          <a:lstStyle>
            <a:lvl1pPr>
              <a:defRPr/>
            </a:lvl1pPr>
          </a:lstStyle>
          <a:p>
            <a:fld id="{035F80D2-7BF0-A943-AB74-25071DE73821}" type="slidenum">
              <a:rPr lang="en-US" altLang="en-US"/>
              <a:pPr/>
              <a:t>‹#›</a:t>
            </a:fld>
            <a:endParaRPr lang="en-US" altLang="en-US"/>
          </a:p>
        </p:txBody>
      </p:sp>
    </p:spTree>
    <p:extLst>
      <p:ext uri="{BB962C8B-B14F-4D97-AF65-F5344CB8AC3E}">
        <p14:creationId xmlns:p14="http://schemas.microsoft.com/office/powerpoint/2010/main" val="2451439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569246-2923-1248-A5DC-894518640D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DD01D8-6292-F54C-8A8E-F224CD611E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BCB17D-B31C-0A4A-84A3-D0D1E7DF7462}"/>
              </a:ext>
            </a:extLst>
          </p:cNvPr>
          <p:cNvSpPr>
            <a:spLocks noGrp="1" noChangeArrowheads="1"/>
          </p:cNvSpPr>
          <p:nvPr>
            <p:ph type="sldNum" sz="quarter" idx="12"/>
          </p:nvPr>
        </p:nvSpPr>
        <p:spPr>
          <a:ln/>
        </p:spPr>
        <p:txBody>
          <a:bodyPr/>
          <a:lstStyle>
            <a:lvl1pPr>
              <a:defRPr/>
            </a:lvl1pPr>
          </a:lstStyle>
          <a:p>
            <a:fld id="{0A2BC8DE-FCD8-5047-A30F-ED2961C65599}" type="slidenum">
              <a:rPr lang="en-US" altLang="en-US"/>
              <a:pPr/>
              <a:t>‹#›</a:t>
            </a:fld>
            <a:endParaRPr lang="en-US" altLang="en-US"/>
          </a:p>
        </p:txBody>
      </p:sp>
    </p:spTree>
    <p:extLst>
      <p:ext uri="{BB962C8B-B14F-4D97-AF65-F5344CB8AC3E}">
        <p14:creationId xmlns:p14="http://schemas.microsoft.com/office/powerpoint/2010/main" val="3077670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27CFA6-D6C8-564F-A4E3-992D6A5EA531}" type="datetimeFigureOut">
              <a:rPr lang="en-US" smtClean="0"/>
              <a:t>12/2/18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3037563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ACC76D-3C34-0D4D-BA2E-94DF9F9386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F52272-B619-0D4A-B052-9C291151DF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411829-7E05-F94D-91BB-678D9408A262}"/>
              </a:ext>
            </a:extLst>
          </p:cNvPr>
          <p:cNvSpPr>
            <a:spLocks noGrp="1" noChangeArrowheads="1"/>
          </p:cNvSpPr>
          <p:nvPr>
            <p:ph type="sldNum" sz="quarter" idx="12"/>
          </p:nvPr>
        </p:nvSpPr>
        <p:spPr>
          <a:ln/>
        </p:spPr>
        <p:txBody>
          <a:bodyPr/>
          <a:lstStyle>
            <a:lvl1pPr>
              <a:defRPr/>
            </a:lvl1pPr>
          </a:lstStyle>
          <a:p>
            <a:fld id="{EE5A8B3A-9319-9E41-9AB1-5DCB23944F96}" type="slidenum">
              <a:rPr lang="en-US" altLang="en-US"/>
              <a:pPr/>
              <a:t>‹#›</a:t>
            </a:fld>
            <a:endParaRPr lang="en-US" altLang="en-US"/>
          </a:p>
        </p:txBody>
      </p:sp>
    </p:spTree>
    <p:extLst>
      <p:ext uri="{BB962C8B-B14F-4D97-AF65-F5344CB8AC3E}">
        <p14:creationId xmlns:p14="http://schemas.microsoft.com/office/powerpoint/2010/main" val="427891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3AF5C1-DAFA-A947-B5B9-2D0481B61E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A3C28D-955D-994E-80E6-29E3C0FACD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760C57-DE17-EA4E-9FA2-36C294310D21}"/>
              </a:ext>
            </a:extLst>
          </p:cNvPr>
          <p:cNvSpPr>
            <a:spLocks noGrp="1" noChangeArrowheads="1"/>
          </p:cNvSpPr>
          <p:nvPr>
            <p:ph type="sldNum" sz="quarter" idx="12"/>
          </p:nvPr>
        </p:nvSpPr>
        <p:spPr>
          <a:ln/>
        </p:spPr>
        <p:txBody>
          <a:bodyPr/>
          <a:lstStyle>
            <a:lvl1pPr>
              <a:defRPr/>
            </a:lvl1pPr>
          </a:lstStyle>
          <a:p>
            <a:fld id="{9BF159F4-4238-6640-99B2-702A1C09B180}" type="slidenum">
              <a:rPr lang="en-US" altLang="en-US"/>
              <a:pPr/>
              <a:t>‹#›</a:t>
            </a:fld>
            <a:endParaRPr lang="en-US" altLang="en-US"/>
          </a:p>
        </p:txBody>
      </p:sp>
    </p:spTree>
    <p:extLst>
      <p:ext uri="{BB962C8B-B14F-4D97-AF65-F5344CB8AC3E}">
        <p14:creationId xmlns:p14="http://schemas.microsoft.com/office/powerpoint/2010/main" val="1872368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BC63A87-9C50-DE4E-816B-E7D47B7C7F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C44DC6-D9B3-8B44-B380-80D7712C80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4BC432-E65C-6F4F-AAD7-328C0F1A9E92}"/>
              </a:ext>
            </a:extLst>
          </p:cNvPr>
          <p:cNvSpPr>
            <a:spLocks noGrp="1" noChangeArrowheads="1"/>
          </p:cNvSpPr>
          <p:nvPr>
            <p:ph type="sldNum" sz="quarter" idx="12"/>
          </p:nvPr>
        </p:nvSpPr>
        <p:spPr>
          <a:ln/>
        </p:spPr>
        <p:txBody>
          <a:bodyPr/>
          <a:lstStyle>
            <a:lvl1pPr>
              <a:defRPr/>
            </a:lvl1pPr>
          </a:lstStyle>
          <a:p>
            <a:fld id="{63F2E119-8E9A-2048-B2E9-09A8C3796BC9}" type="slidenum">
              <a:rPr lang="en-US" altLang="en-US"/>
              <a:pPr/>
              <a:t>‹#›</a:t>
            </a:fld>
            <a:endParaRPr lang="en-US" altLang="en-US"/>
          </a:p>
        </p:txBody>
      </p:sp>
    </p:spTree>
    <p:extLst>
      <p:ext uri="{BB962C8B-B14F-4D97-AF65-F5344CB8AC3E}">
        <p14:creationId xmlns:p14="http://schemas.microsoft.com/office/powerpoint/2010/main" val="2474174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9C8B02-C345-A149-A589-2D1CBAED6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906B6F-A121-C94D-8B2D-FD1C28257C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4C75E5-ECFC-5948-9ABB-2D3F0980A453}"/>
              </a:ext>
            </a:extLst>
          </p:cNvPr>
          <p:cNvSpPr>
            <a:spLocks noGrp="1" noChangeArrowheads="1"/>
          </p:cNvSpPr>
          <p:nvPr>
            <p:ph type="sldNum" sz="quarter" idx="12"/>
          </p:nvPr>
        </p:nvSpPr>
        <p:spPr>
          <a:ln/>
        </p:spPr>
        <p:txBody>
          <a:bodyPr/>
          <a:lstStyle>
            <a:lvl1pPr>
              <a:defRPr/>
            </a:lvl1pPr>
          </a:lstStyle>
          <a:p>
            <a:fld id="{AC28DD8E-C1DD-5A41-9200-B9A9F46436E7}" type="slidenum">
              <a:rPr lang="en-US" altLang="en-US"/>
              <a:pPr/>
              <a:t>‹#›</a:t>
            </a:fld>
            <a:endParaRPr lang="en-US" altLang="en-US"/>
          </a:p>
        </p:txBody>
      </p:sp>
    </p:spTree>
    <p:extLst>
      <p:ext uri="{BB962C8B-B14F-4D97-AF65-F5344CB8AC3E}">
        <p14:creationId xmlns:p14="http://schemas.microsoft.com/office/powerpoint/2010/main" val="486092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8FE1C95-1157-314C-ABCA-5889412F68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ECFF6F-9AD0-6D46-93AD-DBF9E2C9EC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63BE13-8675-9D49-AC7D-1562E8519E46}"/>
              </a:ext>
            </a:extLst>
          </p:cNvPr>
          <p:cNvSpPr>
            <a:spLocks noGrp="1" noChangeArrowheads="1"/>
          </p:cNvSpPr>
          <p:nvPr>
            <p:ph type="sldNum" sz="quarter" idx="12"/>
          </p:nvPr>
        </p:nvSpPr>
        <p:spPr>
          <a:ln/>
        </p:spPr>
        <p:txBody>
          <a:bodyPr/>
          <a:lstStyle>
            <a:lvl1pPr>
              <a:defRPr/>
            </a:lvl1pPr>
          </a:lstStyle>
          <a:p>
            <a:fld id="{9056AD71-7D87-A644-A009-B8D249BDE605}" type="slidenum">
              <a:rPr lang="en-US" altLang="en-US"/>
              <a:pPr/>
              <a:t>‹#›</a:t>
            </a:fld>
            <a:endParaRPr lang="en-US" altLang="en-US"/>
          </a:p>
        </p:txBody>
      </p:sp>
    </p:spTree>
    <p:extLst>
      <p:ext uri="{BB962C8B-B14F-4D97-AF65-F5344CB8AC3E}">
        <p14:creationId xmlns:p14="http://schemas.microsoft.com/office/powerpoint/2010/main" val="2608749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4093A0-2568-2547-8664-5B3C8599B5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767D74-02C6-9A49-B510-5D32D674A3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8A1568-AAC5-9B4C-8FEA-4411D267B70C}"/>
              </a:ext>
            </a:extLst>
          </p:cNvPr>
          <p:cNvSpPr>
            <a:spLocks noGrp="1" noChangeArrowheads="1"/>
          </p:cNvSpPr>
          <p:nvPr>
            <p:ph type="sldNum" sz="quarter" idx="12"/>
          </p:nvPr>
        </p:nvSpPr>
        <p:spPr>
          <a:ln/>
        </p:spPr>
        <p:txBody>
          <a:bodyPr/>
          <a:lstStyle>
            <a:lvl1pPr>
              <a:defRPr/>
            </a:lvl1pPr>
          </a:lstStyle>
          <a:p>
            <a:fld id="{BD9C94CB-3F5A-DC4E-BF72-EFDB4F5F7BE1}" type="slidenum">
              <a:rPr lang="en-US" altLang="en-US"/>
              <a:pPr/>
              <a:t>‹#›</a:t>
            </a:fld>
            <a:endParaRPr lang="en-US" altLang="en-US"/>
          </a:p>
        </p:txBody>
      </p:sp>
    </p:spTree>
    <p:extLst>
      <p:ext uri="{BB962C8B-B14F-4D97-AF65-F5344CB8AC3E}">
        <p14:creationId xmlns:p14="http://schemas.microsoft.com/office/powerpoint/2010/main" val="3804209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FE85F9-78CF-7047-9E89-73A7127B33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EFA74CE-8EF9-314E-A230-543C03512E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9D38D3-2254-1442-9673-15333F5CD6AF}"/>
              </a:ext>
            </a:extLst>
          </p:cNvPr>
          <p:cNvSpPr>
            <a:spLocks noGrp="1" noChangeArrowheads="1"/>
          </p:cNvSpPr>
          <p:nvPr>
            <p:ph type="sldNum" sz="quarter" idx="12"/>
          </p:nvPr>
        </p:nvSpPr>
        <p:spPr>
          <a:ln/>
        </p:spPr>
        <p:txBody>
          <a:bodyPr/>
          <a:lstStyle>
            <a:lvl1pPr>
              <a:defRPr/>
            </a:lvl1pPr>
          </a:lstStyle>
          <a:p>
            <a:fld id="{0E55B168-FF0B-414C-9A9D-AB68FDA68B26}" type="slidenum">
              <a:rPr lang="en-US" altLang="en-US"/>
              <a:pPr/>
              <a:t>‹#›</a:t>
            </a:fld>
            <a:endParaRPr lang="en-US" altLang="en-US"/>
          </a:p>
        </p:txBody>
      </p:sp>
    </p:spTree>
    <p:extLst>
      <p:ext uri="{BB962C8B-B14F-4D97-AF65-F5344CB8AC3E}">
        <p14:creationId xmlns:p14="http://schemas.microsoft.com/office/powerpoint/2010/main" val="2169957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2D97B5A-B1D1-1F4F-8F04-AFDBE39AF6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A3862C-C82C-2143-8C8B-B46763FD3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0937D14-4974-4D43-9C62-AF5482524A6C}"/>
              </a:ext>
            </a:extLst>
          </p:cNvPr>
          <p:cNvSpPr>
            <a:spLocks noGrp="1" noChangeArrowheads="1"/>
          </p:cNvSpPr>
          <p:nvPr>
            <p:ph type="sldNum" sz="quarter" idx="12"/>
          </p:nvPr>
        </p:nvSpPr>
        <p:spPr>
          <a:ln/>
        </p:spPr>
        <p:txBody>
          <a:bodyPr/>
          <a:lstStyle>
            <a:lvl1pPr>
              <a:defRPr/>
            </a:lvl1pPr>
          </a:lstStyle>
          <a:p>
            <a:fld id="{7E9FFA1C-9BAF-124B-BB30-7918218F83B5}" type="slidenum">
              <a:rPr lang="en-US" altLang="en-US"/>
              <a:pPr/>
              <a:t>‹#›</a:t>
            </a:fld>
            <a:endParaRPr lang="en-US" altLang="en-US"/>
          </a:p>
        </p:txBody>
      </p:sp>
    </p:spTree>
    <p:extLst>
      <p:ext uri="{BB962C8B-B14F-4D97-AF65-F5344CB8AC3E}">
        <p14:creationId xmlns:p14="http://schemas.microsoft.com/office/powerpoint/2010/main" val="3486511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6CA5A6-5CEA-4540-8159-AE7986C6EF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745AC4B-BBD6-9D49-9D26-22EF14468C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A822F1-0EA0-B542-B112-843E5D7D74BE}"/>
              </a:ext>
            </a:extLst>
          </p:cNvPr>
          <p:cNvSpPr>
            <a:spLocks noGrp="1" noChangeArrowheads="1"/>
          </p:cNvSpPr>
          <p:nvPr>
            <p:ph type="sldNum" sz="quarter" idx="12"/>
          </p:nvPr>
        </p:nvSpPr>
        <p:spPr>
          <a:ln/>
        </p:spPr>
        <p:txBody>
          <a:bodyPr/>
          <a:lstStyle>
            <a:lvl1pPr>
              <a:defRPr/>
            </a:lvl1pPr>
          </a:lstStyle>
          <a:p>
            <a:fld id="{A2711C2D-5D6A-3C44-B774-47B5A3EF3959}" type="slidenum">
              <a:rPr lang="en-US" altLang="en-US"/>
              <a:pPr/>
              <a:t>‹#›</a:t>
            </a:fld>
            <a:endParaRPr lang="en-US" altLang="en-US"/>
          </a:p>
        </p:txBody>
      </p:sp>
    </p:spTree>
    <p:extLst>
      <p:ext uri="{BB962C8B-B14F-4D97-AF65-F5344CB8AC3E}">
        <p14:creationId xmlns:p14="http://schemas.microsoft.com/office/powerpoint/2010/main" val="858380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B6C6225-F4F8-594B-BD99-8194ABAC84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724772-E1F9-0F4A-84CB-255E34BB63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0037B2-F936-5C44-A291-C877F4DC9AA7}"/>
              </a:ext>
            </a:extLst>
          </p:cNvPr>
          <p:cNvSpPr>
            <a:spLocks noGrp="1" noChangeArrowheads="1"/>
          </p:cNvSpPr>
          <p:nvPr>
            <p:ph type="sldNum" sz="quarter" idx="12"/>
          </p:nvPr>
        </p:nvSpPr>
        <p:spPr>
          <a:ln/>
        </p:spPr>
        <p:txBody>
          <a:bodyPr/>
          <a:lstStyle>
            <a:lvl1pPr>
              <a:defRPr/>
            </a:lvl1pPr>
          </a:lstStyle>
          <a:p>
            <a:fld id="{CA64A948-5B69-0C45-9D1A-F8D5AB16CE0D}" type="slidenum">
              <a:rPr lang="en-US" altLang="en-US"/>
              <a:pPr/>
              <a:t>‹#›</a:t>
            </a:fld>
            <a:endParaRPr lang="en-US" altLang="en-US"/>
          </a:p>
        </p:txBody>
      </p:sp>
    </p:spTree>
    <p:extLst>
      <p:ext uri="{BB962C8B-B14F-4D97-AF65-F5344CB8AC3E}">
        <p14:creationId xmlns:p14="http://schemas.microsoft.com/office/powerpoint/2010/main" val="872386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7CFA6-D6C8-564F-A4E3-992D6A5EA531}" type="datetimeFigureOut">
              <a:rPr lang="en-US" smtClean="0"/>
              <a:t>12/2/18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242687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298DE7-0F6B-7847-B48E-F63BF12128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380851-A17C-2043-B2C2-F166037D07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7C3E21-BA7B-1E44-A6A0-5D817FAB56C8}"/>
              </a:ext>
            </a:extLst>
          </p:cNvPr>
          <p:cNvSpPr>
            <a:spLocks noGrp="1" noChangeArrowheads="1"/>
          </p:cNvSpPr>
          <p:nvPr>
            <p:ph type="sldNum" sz="quarter" idx="12"/>
          </p:nvPr>
        </p:nvSpPr>
        <p:spPr>
          <a:ln/>
        </p:spPr>
        <p:txBody>
          <a:bodyPr/>
          <a:lstStyle>
            <a:lvl1pPr>
              <a:defRPr/>
            </a:lvl1pPr>
          </a:lstStyle>
          <a:p>
            <a:fld id="{11F1F5B5-4D29-C04F-B7A9-B0BF3515B8FC}" type="slidenum">
              <a:rPr lang="en-US" altLang="en-US"/>
              <a:pPr/>
              <a:t>‹#›</a:t>
            </a:fld>
            <a:endParaRPr lang="en-US" altLang="en-US"/>
          </a:p>
        </p:txBody>
      </p:sp>
    </p:spTree>
    <p:extLst>
      <p:ext uri="{BB962C8B-B14F-4D97-AF65-F5344CB8AC3E}">
        <p14:creationId xmlns:p14="http://schemas.microsoft.com/office/powerpoint/2010/main" val="2242818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BAF65-4D3E-454A-BFA3-F420A69083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9517AF-3777-E549-B6FC-4547420449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548B6A-8F1A-544D-BAF8-1C74886B246E}"/>
              </a:ext>
            </a:extLst>
          </p:cNvPr>
          <p:cNvSpPr>
            <a:spLocks noGrp="1" noChangeArrowheads="1"/>
          </p:cNvSpPr>
          <p:nvPr>
            <p:ph type="sldNum" sz="quarter" idx="12"/>
          </p:nvPr>
        </p:nvSpPr>
        <p:spPr>
          <a:ln/>
        </p:spPr>
        <p:txBody>
          <a:bodyPr/>
          <a:lstStyle>
            <a:lvl1pPr>
              <a:defRPr/>
            </a:lvl1pPr>
          </a:lstStyle>
          <a:p>
            <a:fld id="{2F02CB8A-4827-584F-AC3D-68635202B04F}" type="slidenum">
              <a:rPr lang="en-US" altLang="en-US"/>
              <a:pPr/>
              <a:t>‹#›</a:t>
            </a:fld>
            <a:endParaRPr lang="en-US" altLang="en-US"/>
          </a:p>
        </p:txBody>
      </p:sp>
    </p:spTree>
    <p:extLst>
      <p:ext uri="{BB962C8B-B14F-4D97-AF65-F5344CB8AC3E}">
        <p14:creationId xmlns:p14="http://schemas.microsoft.com/office/powerpoint/2010/main" val="3786940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4F8900-580D-E848-B9F5-3538DA7D2A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993E88-29C1-044C-A0AB-9C51C9B699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F9A9F0-ACED-754E-B547-1F707B2ADA62}"/>
              </a:ext>
            </a:extLst>
          </p:cNvPr>
          <p:cNvSpPr>
            <a:spLocks noGrp="1" noChangeArrowheads="1"/>
          </p:cNvSpPr>
          <p:nvPr>
            <p:ph type="sldNum" sz="quarter" idx="12"/>
          </p:nvPr>
        </p:nvSpPr>
        <p:spPr>
          <a:ln/>
        </p:spPr>
        <p:txBody>
          <a:bodyPr/>
          <a:lstStyle>
            <a:lvl1pPr>
              <a:defRPr/>
            </a:lvl1pPr>
          </a:lstStyle>
          <a:p>
            <a:fld id="{5EF1940B-1986-EE4B-A9A2-0E9BED367DC7}" type="slidenum">
              <a:rPr lang="en-US" altLang="en-US"/>
              <a:pPr/>
              <a:t>‹#›</a:t>
            </a:fld>
            <a:endParaRPr lang="en-US" altLang="en-US"/>
          </a:p>
        </p:txBody>
      </p:sp>
    </p:spTree>
    <p:extLst>
      <p:ext uri="{BB962C8B-B14F-4D97-AF65-F5344CB8AC3E}">
        <p14:creationId xmlns:p14="http://schemas.microsoft.com/office/powerpoint/2010/main" val="1437968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A3C3A8-71E7-9644-A1D0-ACD0372350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DEEA7C-05E7-BC4C-8523-6F20CCBB00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9AA01D-4059-5642-95B1-19A627215B85}"/>
              </a:ext>
            </a:extLst>
          </p:cNvPr>
          <p:cNvSpPr>
            <a:spLocks noGrp="1" noChangeArrowheads="1"/>
          </p:cNvSpPr>
          <p:nvPr>
            <p:ph type="sldNum" sz="quarter" idx="12"/>
          </p:nvPr>
        </p:nvSpPr>
        <p:spPr>
          <a:ln/>
        </p:spPr>
        <p:txBody>
          <a:bodyPr/>
          <a:lstStyle>
            <a:lvl1pPr>
              <a:defRPr/>
            </a:lvl1pPr>
          </a:lstStyle>
          <a:p>
            <a:fld id="{8C57842B-862F-3945-A5B6-0592471B7DBD}" type="slidenum">
              <a:rPr lang="en-US" altLang="en-US"/>
              <a:pPr/>
              <a:t>‹#›</a:t>
            </a:fld>
            <a:endParaRPr lang="en-US" altLang="en-US"/>
          </a:p>
        </p:txBody>
      </p:sp>
    </p:spTree>
    <p:extLst>
      <p:ext uri="{BB962C8B-B14F-4D97-AF65-F5344CB8AC3E}">
        <p14:creationId xmlns:p14="http://schemas.microsoft.com/office/powerpoint/2010/main" val="377763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ED74DF-6688-9944-BEAF-DD47D03C56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2D5880-EE0B-D041-9B4B-59CBC11E4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96ABA4-0C83-884B-8BE8-DD1AE94758E1}"/>
              </a:ext>
            </a:extLst>
          </p:cNvPr>
          <p:cNvSpPr>
            <a:spLocks noGrp="1" noChangeArrowheads="1"/>
          </p:cNvSpPr>
          <p:nvPr>
            <p:ph type="sldNum" sz="quarter" idx="12"/>
          </p:nvPr>
        </p:nvSpPr>
        <p:spPr>
          <a:ln/>
        </p:spPr>
        <p:txBody>
          <a:bodyPr/>
          <a:lstStyle>
            <a:lvl1pPr>
              <a:defRPr/>
            </a:lvl1pPr>
          </a:lstStyle>
          <a:p>
            <a:fld id="{51567D25-6A81-EC42-A594-AC13BCC71B36}" type="slidenum">
              <a:rPr lang="en-US" altLang="en-US"/>
              <a:pPr/>
              <a:t>‹#›</a:t>
            </a:fld>
            <a:endParaRPr lang="en-US" altLang="en-US"/>
          </a:p>
        </p:txBody>
      </p:sp>
    </p:spTree>
    <p:extLst>
      <p:ext uri="{BB962C8B-B14F-4D97-AF65-F5344CB8AC3E}">
        <p14:creationId xmlns:p14="http://schemas.microsoft.com/office/powerpoint/2010/main" val="2553229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FF8720-FF73-E744-BBBC-63AEEC756E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CB3383-7E25-3448-AB61-29AF000160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A6293C-11AB-7C44-8F65-3EE7C37DF0D6}"/>
              </a:ext>
            </a:extLst>
          </p:cNvPr>
          <p:cNvSpPr>
            <a:spLocks noGrp="1" noChangeArrowheads="1"/>
          </p:cNvSpPr>
          <p:nvPr>
            <p:ph type="sldNum" sz="quarter" idx="12"/>
          </p:nvPr>
        </p:nvSpPr>
        <p:spPr>
          <a:ln/>
        </p:spPr>
        <p:txBody>
          <a:bodyPr/>
          <a:lstStyle>
            <a:lvl1pPr>
              <a:defRPr/>
            </a:lvl1pPr>
          </a:lstStyle>
          <a:p>
            <a:fld id="{FCD2254F-BB21-9641-BB72-47B1C2C45F71}" type="slidenum">
              <a:rPr lang="en-US" altLang="en-US"/>
              <a:pPr/>
              <a:t>‹#›</a:t>
            </a:fld>
            <a:endParaRPr lang="en-US" altLang="en-US"/>
          </a:p>
        </p:txBody>
      </p:sp>
    </p:spTree>
    <p:extLst>
      <p:ext uri="{BB962C8B-B14F-4D97-AF65-F5344CB8AC3E}">
        <p14:creationId xmlns:p14="http://schemas.microsoft.com/office/powerpoint/2010/main" val="1894620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351162-AE9C-A14D-9141-4E1F82498B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A6F864-0B78-8B41-B3AC-479B4A4516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7E076A-0508-DB4C-ADD3-FC71435EB258}"/>
              </a:ext>
            </a:extLst>
          </p:cNvPr>
          <p:cNvSpPr>
            <a:spLocks noGrp="1" noChangeArrowheads="1"/>
          </p:cNvSpPr>
          <p:nvPr>
            <p:ph type="sldNum" sz="quarter" idx="12"/>
          </p:nvPr>
        </p:nvSpPr>
        <p:spPr>
          <a:ln/>
        </p:spPr>
        <p:txBody>
          <a:bodyPr/>
          <a:lstStyle>
            <a:lvl1pPr>
              <a:defRPr/>
            </a:lvl1pPr>
          </a:lstStyle>
          <a:p>
            <a:fld id="{746AF9F8-2C96-0648-888A-767B553C5BF5}" type="slidenum">
              <a:rPr lang="en-US" altLang="en-US"/>
              <a:pPr/>
              <a:t>‹#›</a:t>
            </a:fld>
            <a:endParaRPr lang="en-US" altLang="en-US"/>
          </a:p>
        </p:txBody>
      </p:sp>
    </p:spTree>
    <p:extLst>
      <p:ext uri="{BB962C8B-B14F-4D97-AF65-F5344CB8AC3E}">
        <p14:creationId xmlns:p14="http://schemas.microsoft.com/office/powerpoint/2010/main" val="1844403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A7D62A6-D31D-9C44-AB29-A3130E8AA3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C70A7F-B207-914C-8269-A787EA16AF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4360E7A-F04E-D642-9A99-A4930C89570E}"/>
              </a:ext>
            </a:extLst>
          </p:cNvPr>
          <p:cNvSpPr>
            <a:spLocks noGrp="1" noChangeArrowheads="1"/>
          </p:cNvSpPr>
          <p:nvPr>
            <p:ph type="sldNum" sz="quarter" idx="12"/>
          </p:nvPr>
        </p:nvSpPr>
        <p:spPr>
          <a:ln/>
        </p:spPr>
        <p:txBody>
          <a:bodyPr/>
          <a:lstStyle>
            <a:lvl1pPr>
              <a:defRPr/>
            </a:lvl1pPr>
          </a:lstStyle>
          <a:p>
            <a:fld id="{A8ED6AF9-6036-7549-ACB7-C746BC8DAD32}" type="slidenum">
              <a:rPr lang="en-US" altLang="en-US"/>
              <a:pPr/>
              <a:t>‹#›</a:t>
            </a:fld>
            <a:endParaRPr lang="en-US" altLang="en-US"/>
          </a:p>
        </p:txBody>
      </p:sp>
    </p:spTree>
    <p:extLst>
      <p:ext uri="{BB962C8B-B14F-4D97-AF65-F5344CB8AC3E}">
        <p14:creationId xmlns:p14="http://schemas.microsoft.com/office/powerpoint/2010/main" val="858277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B08354-B295-9743-BC03-CBD618B2A9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82C912B-488C-5D4E-963F-DC2F354AB3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30536CC-E915-B548-B6C3-148928835095}"/>
              </a:ext>
            </a:extLst>
          </p:cNvPr>
          <p:cNvSpPr>
            <a:spLocks noGrp="1" noChangeArrowheads="1"/>
          </p:cNvSpPr>
          <p:nvPr>
            <p:ph type="sldNum" sz="quarter" idx="12"/>
          </p:nvPr>
        </p:nvSpPr>
        <p:spPr>
          <a:ln/>
        </p:spPr>
        <p:txBody>
          <a:bodyPr/>
          <a:lstStyle>
            <a:lvl1pPr>
              <a:defRPr/>
            </a:lvl1pPr>
          </a:lstStyle>
          <a:p>
            <a:fld id="{FF733816-ADC4-484E-B7ED-890EF35B76F0}" type="slidenum">
              <a:rPr lang="en-US" altLang="en-US"/>
              <a:pPr/>
              <a:t>‹#›</a:t>
            </a:fld>
            <a:endParaRPr lang="en-US" altLang="en-US"/>
          </a:p>
        </p:txBody>
      </p:sp>
    </p:spTree>
    <p:extLst>
      <p:ext uri="{BB962C8B-B14F-4D97-AF65-F5344CB8AC3E}">
        <p14:creationId xmlns:p14="http://schemas.microsoft.com/office/powerpoint/2010/main" val="1915205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28E4F7-605C-BC47-B9F6-6674DEEA428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BCF6FBE-119B-294D-94A5-1FD5A291C7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CF6048-3610-3B4B-B616-5FB3EC8160CA}"/>
              </a:ext>
            </a:extLst>
          </p:cNvPr>
          <p:cNvSpPr>
            <a:spLocks noGrp="1" noChangeArrowheads="1"/>
          </p:cNvSpPr>
          <p:nvPr>
            <p:ph type="sldNum" sz="quarter" idx="12"/>
          </p:nvPr>
        </p:nvSpPr>
        <p:spPr>
          <a:ln/>
        </p:spPr>
        <p:txBody>
          <a:bodyPr/>
          <a:lstStyle>
            <a:lvl1pPr>
              <a:defRPr/>
            </a:lvl1pPr>
          </a:lstStyle>
          <a:p>
            <a:fld id="{EF27F05D-5A03-A64A-BF87-4F59BA5159B3}" type="slidenum">
              <a:rPr lang="en-US" altLang="en-US"/>
              <a:pPr/>
              <a:t>‹#›</a:t>
            </a:fld>
            <a:endParaRPr lang="en-US" altLang="en-US"/>
          </a:p>
        </p:txBody>
      </p:sp>
    </p:spTree>
    <p:extLst>
      <p:ext uri="{BB962C8B-B14F-4D97-AF65-F5344CB8AC3E}">
        <p14:creationId xmlns:p14="http://schemas.microsoft.com/office/powerpoint/2010/main" val="937375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27CFA6-D6C8-564F-A4E3-992D6A5EA531}" type="datetimeFigureOut">
              <a:rPr lang="en-US" smtClean="0"/>
              <a:t>12/2/18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1277378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05E3AB6-B00C-284C-8BA1-2C0267E75C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8FCBFC-AA07-AA43-9D6C-9550EA6760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F2971D-AEC3-EB45-9182-EE06E64FB0FF}"/>
              </a:ext>
            </a:extLst>
          </p:cNvPr>
          <p:cNvSpPr>
            <a:spLocks noGrp="1" noChangeArrowheads="1"/>
          </p:cNvSpPr>
          <p:nvPr>
            <p:ph type="sldNum" sz="quarter" idx="12"/>
          </p:nvPr>
        </p:nvSpPr>
        <p:spPr>
          <a:ln/>
        </p:spPr>
        <p:txBody>
          <a:bodyPr/>
          <a:lstStyle>
            <a:lvl1pPr>
              <a:defRPr/>
            </a:lvl1pPr>
          </a:lstStyle>
          <a:p>
            <a:fld id="{59DC2B9E-1A13-024F-BCD2-214E3C572813}" type="slidenum">
              <a:rPr lang="en-US" altLang="en-US"/>
              <a:pPr/>
              <a:t>‹#›</a:t>
            </a:fld>
            <a:endParaRPr lang="en-US" altLang="en-US"/>
          </a:p>
        </p:txBody>
      </p:sp>
    </p:spTree>
    <p:extLst>
      <p:ext uri="{BB962C8B-B14F-4D97-AF65-F5344CB8AC3E}">
        <p14:creationId xmlns:p14="http://schemas.microsoft.com/office/powerpoint/2010/main" val="3036768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8C371B-6F21-0040-B593-379B133D48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56D90-C383-D941-998F-898D6A451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5ED5E5-60AB-FF46-9ADB-38EDCF9065D2}"/>
              </a:ext>
            </a:extLst>
          </p:cNvPr>
          <p:cNvSpPr>
            <a:spLocks noGrp="1" noChangeArrowheads="1"/>
          </p:cNvSpPr>
          <p:nvPr>
            <p:ph type="sldNum" sz="quarter" idx="12"/>
          </p:nvPr>
        </p:nvSpPr>
        <p:spPr>
          <a:ln/>
        </p:spPr>
        <p:txBody>
          <a:bodyPr/>
          <a:lstStyle>
            <a:lvl1pPr>
              <a:defRPr/>
            </a:lvl1pPr>
          </a:lstStyle>
          <a:p>
            <a:fld id="{F28C15F3-7D64-5741-9DE7-7153820EA43C}" type="slidenum">
              <a:rPr lang="en-US" altLang="en-US"/>
              <a:pPr/>
              <a:t>‹#›</a:t>
            </a:fld>
            <a:endParaRPr lang="en-US" altLang="en-US"/>
          </a:p>
        </p:txBody>
      </p:sp>
    </p:spTree>
    <p:extLst>
      <p:ext uri="{BB962C8B-B14F-4D97-AF65-F5344CB8AC3E}">
        <p14:creationId xmlns:p14="http://schemas.microsoft.com/office/powerpoint/2010/main" val="2125008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F513BF-A79A-454F-ACD0-22A886FB1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97E786-CFC1-C24D-A8CE-C2A2554ABE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932F6F-7A0C-7543-889B-126C302461E0}"/>
              </a:ext>
            </a:extLst>
          </p:cNvPr>
          <p:cNvSpPr>
            <a:spLocks noGrp="1" noChangeArrowheads="1"/>
          </p:cNvSpPr>
          <p:nvPr>
            <p:ph type="sldNum" sz="quarter" idx="12"/>
          </p:nvPr>
        </p:nvSpPr>
        <p:spPr>
          <a:ln/>
        </p:spPr>
        <p:txBody>
          <a:bodyPr/>
          <a:lstStyle>
            <a:lvl1pPr>
              <a:defRPr/>
            </a:lvl1pPr>
          </a:lstStyle>
          <a:p>
            <a:fld id="{E2846E16-C441-BC43-8F31-A3FD7C3E1B00}" type="slidenum">
              <a:rPr lang="en-US" altLang="en-US"/>
              <a:pPr/>
              <a:t>‹#›</a:t>
            </a:fld>
            <a:endParaRPr lang="en-US" altLang="en-US"/>
          </a:p>
        </p:txBody>
      </p:sp>
    </p:spTree>
    <p:extLst>
      <p:ext uri="{BB962C8B-B14F-4D97-AF65-F5344CB8AC3E}">
        <p14:creationId xmlns:p14="http://schemas.microsoft.com/office/powerpoint/2010/main" val="2029837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BDAAAB-00AC-D840-829B-1C1956B365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B4D83A-8112-F643-AB71-7E0FA7D1D3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4E1F00-785F-F947-ADC2-940925597BD1}"/>
              </a:ext>
            </a:extLst>
          </p:cNvPr>
          <p:cNvSpPr>
            <a:spLocks noGrp="1" noChangeArrowheads="1"/>
          </p:cNvSpPr>
          <p:nvPr>
            <p:ph type="sldNum" sz="quarter" idx="12"/>
          </p:nvPr>
        </p:nvSpPr>
        <p:spPr>
          <a:ln/>
        </p:spPr>
        <p:txBody>
          <a:bodyPr/>
          <a:lstStyle>
            <a:lvl1pPr>
              <a:defRPr/>
            </a:lvl1pPr>
          </a:lstStyle>
          <a:p>
            <a:fld id="{803C9928-5AF9-CA49-9757-B9FFC120B236}" type="slidenum">
              <a:rPr lang="en-US" altLang="en-US"/>
              <a:pPr/>
              <a:t>‹#›</a:t>
            </a:fld>
            <a:endParaRPr lang="en-US" altLang="en-US"/>
          </a:p>
        </p:txBody>
      </p:sp>
    </p:spTree>
    <p:extLst>
      <p:ext uri="{BB962C8B-B14F-4D97-AF65-F5344CB8AC3E}">
        <p14:creationId xmlns:p14="http://schemas.microsoft.com/office/powerpoint/2010/main" val="1664088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4A2749B-08B8-B647-AE3C-CA19C1ABCB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DA69A4-A447-D84A-AF29-A064180CF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80899D-89FC-3243-B5AF-F5DFF8AD6F32}"/>
              </a:ext>
            </a:extLst>
          </p:cNvPr>
          <p:cNvSpPr>
            <a:spLocks noGrp="1" noChangeArrowheads="1"/>
          </p:cNvSpPr>
          <p:nvPr>
            <p:ph type="sldNum" sz="quarter" idx="12"/>
          </p:nvPr>
        </p:nvSpPr>
        <p:spPr>
          <a:ln/>
        </p:spPr>
        <p:txBody>
          <a:bodyPr/>
          <a:lstStyle>
            <a:lvl1pPr>
              <a:defRPr/>
            </a:lvl1pPr>
          </a:lstStyle>
          <a:p>
            <a:fld id="{9F0B5E96-618A-1449-9EB4-EA5B994791E3}" type="slidenum">
              <a:rPr lang="en-US" altLang="en-US"/>
              <a:pPr/>
              <a:t>‹#›</a:t>
            </a:fld>
            <a:endParaRPr lang="en-US" altLang="en-US"/>
          </a:p>
        </p:txBody>
      </p:sp>
    </p:spTree>
    <p:extLst>
      <p:ext uri="{BB962C8B-B14F-4D97-AF65-F5344CB8AC3E}">
        <p14:creationId xmlns:p14="http://schemas.microsoft.com/office/powerpoint/2010/main" val="4104367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3F3C42-42AC-7147-8F2B-6ACA6E5DC2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6EFB99-3DF8-FD4B-B7CC-E7ED6B615E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F736AD-A56E-0F4B-AEE2-A6F83622EC67}"/>
              </a:ext>
            </a:extLst>
          </p:cNvPr>
          <p:cNvSpPr>
            <a:spLocks noGrp="1" noChangeArrowheads="1"/>
          </p:cNvSpPr>
          <p:nvPr>
            <p:ph type="sldNum" sz="quarter" idx="12"/>
          </p:nvPr>
        </p:nvSpPr>
        <p:spPr>
          <a:ln/>
        </p:spPr>
        <p:txBody>
          <a:bodyPr/>
          <a:lstStyle>
            <a:lvl1pPr>
              <a:defRPr/>
            </a:lvl1pPr>
          </a:lstStyle>
          <a:p>
            <a:fld id="{D7D52D33-EAC1-904B-B840-A1ECBCB4973D}" type="slidenum">
              <a:rPr lang="en-US" altLang="en-US"/>
              <a:pPr/>
              <a:t>‹#›</a:t>
            </a:fld>
            <a:endParaRPr lang="en-US" altLang="en-US"/>
          </a:p>
        </p:txBody>
      </p:sp>
    </p:spTree>
    <p:extLst>
      <p:ext uri="{BB962C8B-B14F-4D97-AF65-F5344CB8AC3E}">
        <p14:creationId xmlns:p14="http://schemas.microsoft.com/office/powerpoint/2010/main" val="89964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AB1288F-F805-C64D-A33C-CB78E07EE9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1B41C8-1E0B-934A-9082-60FA5D93EF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B1739F-1303-BA49-96BB-381B0238D28B}"/>
              </a:ext>
            </a:extLst>
          </p:cNvPr>
          <p:cNvSpPr>
            <a:spLocks noGrp="1" noChangeArrowheads="1"/>
          </p:cNvSpPr>
          <p:nvPr>
            <p:ph type="sldNum" sz="quarter" idx="12"/>
          </p:nvPr>
        </p:nvSpPr>
        <p:spPr>
          <a:ln/>
        </p:spPr>
        <p:txBody>
          <a:bodyPr/>
          <a:lstStyle>
            <a:lvl1pPr>
              <a:defRPr/>
            </a:lvl1pPr>
          </a:lstStyle>
          <a:p>
            <a:fld id="{258074A4-EE28-CE45-8A6D-A134C20C5BFD}" type="slidenum">
              <a:rPr lang="en-US" altLang="en-US"/>
              <a:pPr/>
              <a:t>‹#›</a:t>
            </a:fld>
            <a:endParaRPr lang="en-US" altLang="en-US"/>
          </a:p>
        </p:txBody>
      </p:sp>
    </p:spTree>
    <p:extLst>
      <p:ext uri="{BB962C8B-B14F-4D97-AF65-F5344CB8AC3E}">
        <p14:creationId xmlns:p14="http://schemas.microsoft.com/office/powerpoint/2010/main" val="1408751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8520F2-E5C1-5B43-BACA-7C5E9E01AB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EBC1DE-5DFA-3B48-BE1F-4D4C8E54AB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32B2B9-B760-4D48-9639-ED6DFD6D259E}"/>
              </a:ext>
            </a:extLst>
          </p:cNvPr>
          <p:cNvSpPr>
            <a:spLocks noGrp="1" noChangeArrowheads="1"/>
          </p:cNvSpPr>
          <p:nvPr>
            <p:ph type="sldNum" sz="quarter" idx="12"/>
          </p:nvPr>
        </p:nvSpPr>
        <p:spPr>
          <a:ln/>
        </p:spPr>
        <p:txBody>
          <a:bodyPr/>
          <a:lstStyle>
            <a:lvl1pPr>
              <a:defRPr/>
            </a:lvl1pPr>
          </a:lstStyle>
          <a:p>
            <a:fld id="{AC8BDC9D-123D-5242-A48E-03C306514BE5}" type="slidenum">
              <a:rPr lang="en-US" altLang="en-US"/>
              <a:pPr/>
              <a:t>‹#›</a:t>
            </a:fld>
            <a:endParaRPr lang="en-US" altLang="en-US"/>
          </a:p>
        </p:txBody>
      </p:sp>
    </p:spTree>
    <p:extLst>
      <p:ext uri="{BB962C8B-B14F-4D97-AF65-F5344CB8AC3E}">
        <p14:creationId xmlns:p14="http://schemas.microsoft.com/office/powerpoint/2010/main" val="443687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A252D4-F702-1C4D-91EB-52457F1997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C0B722A-3BF5-674C-8174-EB5BF47F34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7D26952-B62F-C143-9744-14224230C97C}"/>
              </a:ext>
            </a:extLst>
          </p:cNvPr>
          <p:cNvSpPr>
            <a:spLocks noGrp="1" noChangeArrowheads="1"/>
          </p:cNvSpPr>
          <p:nvPr>
            <p:ph type="sldNum" sz="quarter" idx="12"/>
          </p:nvPr>
        </p:nvSpPr>
        <p:spPr>
          <a:ln/>
        </p:spPr>
        <p:txBody>
          <a:bodyPr/>
          <a:lstStyle>
            <a:lvl1pPr>
              <a:defRPr/>
            </a:lvl1pPr>
          </a:lstStyle>
          <a:p>
            <a:fld id="{05A56B73-0DD6-4A4F-896F-37A68E059272}" type="slidenum">
              <a:rPr lang="en-US" altLang="en-US"/>
              <a:pPr/>
              <a:t>‹#›</a:t>
            </a:fld>
            <a:endParaRPr lang="en-US" altLang="en-US"/>
          </a:p>
        </p:txBody>
      </p:sp>
    </p:spTree>
    <p:extLst>
      <p:ext uri="{BB962C8B-B14F-4D97-AF65-F5344CB8AC3E}">
        <p14:creationId xmlns:p14="http://schemas.microsoft.com/office/powerpoint/2010/main" val="3949865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ACC154-89BD-3E4A-A49D-C188C7C0111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17DDA5-9AAF-A648-BE1F-503108FE9E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4E89CF-2EA7-0C4E-87E0-F0784E0127D2}"/>
              </a:ext>
            </a:extLst>
          </p:cNvPr>
          <p:cNvSpPr>
            <a:spLocks noGrp="1" noChangeArrowheads="1"/>
          </p:cNvSpPr>
          <p:nvPr>
            <p:ph type="sldNum" sz="quarter" idx="12"/>
          </p:nvPr>
        </p:nvSpPr>
        <p:spPr>
          <a:ln/>
        </p:spPr>
        <p:txBody>
          <a:bodyPr/>
          <a:lstStyle>
            <a:lvl1pPr>
              <a:defRPr/>
            </a:lvl1pPr>
          </a:lstStyle>
          <a:p>
            <a:fld id="{427EEF31-2B20-4C49-84E4-27EF87B7895A}" type="slidenum">
              <a:rPr lang="en-US" altLang="en-US"/>
              <a:pPr/>
              <a:t>‹#›</a:t>
            </a:fld>
            <a:endParaRPr lang="en-US" altLang="en-US"/>
          </a:p>
        </p:txBody>
      </p:sp>
    </p:spTree>
    <p:extLst>
      <p:ext uri="{BB962C8B-B14F-4D97-AF65-F5344CB8AC3E}">
        <p14:creationId xmlns:p14="http://schemas.microsoft.com/office/powerpoint/2010/main" val="1711115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27CFA6-D6C8-564F-A4E3-992D6A5EA531}" type="datetimeFigureOut">
              <a:rPr lang="en-US" smtClean="0"/>
              <a:t>12/2/18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0CB79-73A9-0945-9067-04F8989C4148}" type="slidenum">
              <a:rPr lang="en-US" smtClean="0"/>
              <a:t>‹#›</a:t>
            </a:fld>
            <a:endParaRPr lang="en-US"/>
          </a:p>
        </p:txBody>
      </p:sp>
    </p:spTree>
    <p:extLst>
      <p:ext uri="{BB962C8B-B14F-4D97-AF65-F5344CB8AC3E}">
        <p14:creationId xmlns:p14="http://schemas.microsoft.com/office/powerpoint/2010/main" val="1688773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8EB6AB-727B-5940-9BCE-AA9C0C8277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EDDB41F-FC9D-1B4E-A4C8-20EB73FFE2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7CB47B-C2CD-F343-A950-02045E3EB927}"/>
              </a:ext>
            </a:extLst>
          </p:cNvPr>
          <p:cNvSpPr>
            <a:spLocks noGrp="1" noChangeArrowheads="1"/>
          </p:cNvSpPr>
          <p:nvPr>
            <p:ph type="sldNum" sz="quarter" idx="12"/>
          </p:nvPr>
        </p:nvSpPr>
        <p:spPr>
          <a:ln/>
        </p:spPr>
        <p:txBody>
          <a:bodyPr/>
          <a:lstStyle>
            <a:lvl1pPr>
              <a:defRPr/>
            </a:lvl1pPr>
          </a:lstStyle>
          <a:p>
            <a:fld id="{B01DEC22-574C-6C4B-BA39-7016987CF074}" type="slidenum">
              <a:rPr lang="en-US" altLang="en-US"/>
              <a:pPr/>
              <a:t>‹#›</a:t>
            </a:fld>
            <a:endParaRPr lang="en-US" altLang="en-US"/>
          </a:p>
        </p:txBody>
      </p:sp>
    </p:spTree>
    <p:extLst>
      <p:ext uri="{BB962C8B-B14F-4D97-AF65-F5344CB8AC3E}">
        <p14:creationId xmlns:p14="http://schemas.microsoft.com/office/powerpoint/2010/main" val="4019549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333460-FCDF-534A-90FC-FB8B91D961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CE2A38-E356-A64C-951A-9E123F48CF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1A0E2B-62A2-094D-8C0F-D8503E879547}"/>
              </a:ext>
            </a:extLst>
          </p:cNvPr>
          <p:cNvSpPr>
            <a:spLocks noGrp="1" noChangeArrowheads="1"/>
          </p:cNvSpPr>
          <p:nvPr>
            <p:ph type="sldNum" sz="quarter" idx="12"/>
          </p:nvPr>
        </p:nvSpPr>
        <p:spPr>
          <a:ln/>
        </p:spPr>
        <p:txBody>
          <a:bodyPr/>
          <a:lstStyle>
            <a:lvl1pPr>
              <a:defRPr/>
            </a:lvl1pPr>
          </a:lstStyle>
          <a:p>
            <a:fld id="{E4B429B6-3CD7-774D-95BA-1EFFB3D859A9}" type="slidenum">
              <a:rPr lang="en-US" altLang="en-US"/>
              <a:pPr/>
              <a:t>‹#›</a:t>
            </a:fld>
            <a:endParaRPr lang="en-US" altLang="en-US"/>
          </a:p>
        </p:txBody>
      </p:sp>
    </p:spTree>
    <p:extLst>
      <p:ext uri="{BB962C8B-B14F-4D97-AF65-F5344CB8AC3E}">
        <p14:creationId xmlns:p14="http://schemas.microsoft.com/office/powerpoint/2010/main" val="397486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CE8449-24FD-4F43-9F0C-650EFC20BA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13302D-04D7-FD48-967F-33E66A88CF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4C35F3-CE6D-E043-B3A4-6039CDE80104}"/>
              </a:ext>
            </a:extLst>
          </p:cNvPr>
          <p:cNvSpPr>
            <a:spLocks noGrp="1" noChangeArrowheads="1"/>
          </p:cNvSpPr>
          <p:nvPr>
            <p:ph type="sldNum" sz="quarter" idx="12"/>
          </p:nvPr>
        </p:nvSpPr>
        <p:spPr>
          <a:ln/>
        </p:spPr>
        <p:txBody>
          <a:bodyPr/>
          <a:lstStyle>
            <a:lvl1pPr>
              <a:defRPr/>
            </a:lvl1pPr>
          </a:lstStyle>
          <a:p>
            <a:fld id="{27B912AD-6034-094A-B478-5B7EB5941E00}" type="slidenum">
              <a:rPr lang="en-US" altLang="en-US"/>
              <a:pPr/>
              <a:t>‹#›</a:t>
            </a:fld>
            <a:endParaRPr lang="en-US" altLang="en-US"/>
          </a:p>
        </p:txBody>
      </p:sp>
    </p:spTree>
    <p:extLst>
      <p:ext uri="{BB962C8B-B14F-4D97-AF65-F5344CB8AC3E}">
        <p14:creationId xmlns:p14="http://schemas.microsoft.com/office/powerpoint/2010/main" val="232991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CEF831-50A1-0C48-AC26-CEDBEB16F5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8C50DC-D43D-FE4D-96FF-BF9AB96874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08AB2-445D-BD47-BED8-279D05CACC1A}"/>
              </a:ext>
            </a:extLst>
          </p:cNvPr>
          <p:cNvSpPr>
            <a:spLocks noGrp="1" noChangeArrowheads="1"/>
          </p:cNvSpPr>
          <p:nvPr>
            <p:ph type="sldNum" sz="quarter" idx="12"/>
          </p:nvPr>
        </p:nvSpPr>
        <p:spPr>
          <a:ln/>
        </p:spPr>
        <p:txBody>
          <a:bodyPr/>
          <a:lstStyle>
            <a:lvl1pPr>
              <a:defRPr/>
            </a:lvl1pPr>
          </a:lstStyle>
          <a:p>
            <a:fld id="{E4D1EEF1-3432-A645-B4D1-AFB07EE917AC}" type="slidenum">
              <a:rPr lang="en-US" altLang="en-US"/>
              <a:pPr/>
              <a:t>‹#›</a:t>
            </a:fld>
            <a:endParaRPr lang="en-US" altLang="en-US"/>
          </a:p>
        </p:txBody>
      </p:sp>
    </p:spTree>
    <p:extLst>
      <p:ext uri="{BB962C8B-B14F-4D97-AF65-F5344CB8AC3E}">
        <p14:creationId xmlns:p14="http://schemas.microsoft.com/office/powerpoint/2010/main" val="2591923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49FB48-2A74-DB4A-B7BC-11DD965584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FA19BC-425A-AD4C-9888-5C98AA3279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3F4E17-F7B5-1D46-8864-2A1AFB57A8A5}"/>
              </a:ext>
            </a:extLst>
          </p:cNvPr>
          <p:cNvSpPr>
            <a:spLocks noGrp="1" noChangeArrowheads="1"/>
          </p:cNvSpPr>
          <p:nvPr>
            <p:ph type="sldNum" sz="quarter" idx="12"/>
          </p:nvPr>
        </p:nvSpPr>
        <p:spPr>
          <a:ln/>
        </p:spPr>
        <p:txBody>
          <a:bodyPr/>
          <a:lstStyle>
            <a:lvl1pPr>
              <a:defRPr/>
            </a:lvl1pPr>
          </a:lstStyle>
          <a:p>
            <a:fld id="{A16DC56E-5CFC-CE4D-AC40-62C3DA85E085}" type="slidenum">
              <a:rPr lang="en-US" altLang="en-US"/>
              <a:pPr/>
              <a:t>‹#›</a:t>
            </a:fld>
            <a:endParaRPr lang="en-US" altLang="en-US"/>
          </a:p>
        </p:txBody>
      </p:sp>
    </p:spTree>
    <p:extLst>
      <p:ext uri="{BB962C8B-B14F-4D97-AF65-F5344CB8AC3E}">
        <p14:creationId xmlns:p14="http://schemas.microsoft.com/office/powerpoint/2010/main" val="849294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7CFA6-D6C8-564F-A4E3-992D6A5EA531}" type="datetimeFigureOut">
              <a:rPr lang="en-US" smtClean="0"/>
              <a:t>12/2/18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0CB79-73A9-0945-9067-04F8989C4148}" type="slidenum">
              <a:rPr lang="en-US" smtClean="0"/>
              <a:t>‹#›</a:t>
            </a:fld>
            <a:endParaRPr lang="en-US"/>
          </a:p>
        </p:txBody>
      </p:sp>
    </p:spTree>
    <p:extLst>
      <p:ext uri="{BB962C8B-B14F-4D97-AF65-F5344CB8AC3E}">
        <p14:creationId xmlns:p14="http://schemas.microsoft.com/office/powerpoint/2010/main" val="1911010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Title Placeholder 1">
            <a:extLst>
              <a:ext uri="{FF2B5EF4-FFF2-40B4-BE49-F238E27FC236}">
                <a16:creationId xmlns:a16="http://schemas.microsoft.com/office/drawing/2014/main" id="{F0FBCACA-147A-D846-B522-4C0D59D2647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Text Placeholder 2">
            <a:extLst>
              <a:ext uri="{FF2B5EF4-FFF2-40B4-BE49-F238E27FC236}">
                <a16:creationId xmlns:a16="http://schemas.microsoft.com/office/drawing/2014/main" id="{4621BF7C-30B0-6246-9C44-78DD087FA84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D74387C-B658-E444-9A62-75D443F74C0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10" charset="0"/>
                <a:ea typeface="+mn-ea"/>
              </a:defRPr>
            </a:lvl1pPr>
          </a:lstStyle>
          <a:p>
            <a:pPr>
              <a:defRPr/>
            </a:pPr>
            <a:endParaRPr lang="en-US"/>
          </a:p>
        </p:txBody>
      </p:sp>
      <p:sp>
        <p:nvSpPr>
          <p:cNvPr id="5" name="Footer Placeholder 4">
            <a:extLst>
              <a:ext uri="{FF2B5EF4-FFF2-40B4-BE49-F238E27FC236}">
                <a16:creationId xmlns:a16="http://schemas.microsoft.com/office/drawing/2014/main" id="{42DE3241-18B5-7C47-A1CD-32BD17889F7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1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BFB7EE9A-1F26-9247-B2D5-750F7600032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9CDC6E8-1B50-1E4B-A05C-E13B55D22CA4}" type="slidenum">
              <a:rPr lang="en-US" altLang="en-US"/>
              <a:pPr/>
              <a:t>‹#›</a:t>
            </a:fld>
            <a:endParaRPr lang="en-US" altLang="en-US"/>
          </a:p>
        </p:txBody>
      </p:sp>
    </p:spTree>
    <p:extLst>
      <p:ext uri="{BB962C8B-B14F-4D97-AF65-F5344CB8AC3E}">
        <p14:creationId xmlns:p14="http://schemas.microsoft.com/office/powerpoint/2010/main" val="21265087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defTabSz="457200"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2pPr>
      <a:lvl3pPr algn="ctr" defTabSz="457200"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3pPr>
      <a:lvl4pPr algn="ctr" defTabSz="457200"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4pPr>
      <a:lvl5pPr algn="ctr" defTabSz="457200"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05" charset="-128"/>
          <a:cs typeface="ＭＳ Ｐゴシック" pitchFamily="-10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0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A396DD-BB8B-8A40-880C-98DD2BA3B7B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74DCFC4-DDCC-0842-A32B-9C273AFBE1C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08D62C2-06E6-D34C-AD56-35DB8EE2AA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defRPr>
            </a:lvl1pPr>
          </a:lstStyle>
          <a:p>
            <a:pPr>
              <a:defRPr/>
            </a:pPr>
            <a:endParaRPr lang="en-US"/>
          </a:p>
        </p:txBody>
      </p:sp>
      <p:sp>
        <p:nvSpPr>
          <p:cNvPr id="1029" name="Rectangle 5">
            <a:extLst>
              <a:ext uri="{FF2B5EF4-FFF2-40B4-BE49-F238E27FC236}">
                <a16:creationId xmlns:a16="http://schemas.microsoft.com/office/drawing/2014/main" id="{96716783-DA26-9D42-9FB8-EFBFEECADD0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defRPr>
            </a:lvl1pPr>
          </a:lstStyle>
          <a:p>
            <a:pPr>
              <a:defRPr/>
            </a:pPr>
            <a:endParaRPr lang="en-US"/>
          </a:p>
        </p:txBody>
      </p:sp>
      <p:sp>
        <p:nvSpPr>
          <p:cNvPr id="1030" name="Rectangle 6">
            <a:extLst>
              <a:ext uri="{FF2B5EF4-FFF2-40B4-BE49-F238E27FC236}">
                <a16:creationId xmlns:a16="http://schemas.microsoft.com/office/drawing/2014/main" id="{A05AF888-F3BC-2149-81CC-758EDD2ACA6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09B719-0401-FC4E-ACA1-2D8F53E86150}" type="slidenum">
              <a:rPr lang="en-US" altLang="en-US"/>
              <a:pPr/>
              <a:t>‹#›</a:t>
            </a:fld>
            <a:endParaRPr lang="en-US" altLang="en-US"/>
          </a:p>
        </p:txBody>
      </p:sp>
    </p:spTree>
    <p:extLst>
      <p:ext uri="{BB962C8B-B14F-4D97-AF65-F5344CB8AC3E}">
        <p14:creationId xmlns:p14="http://schemas.microsoft.com/office/powerpoint/2010/main" val="42724975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164B7BC-506A-BD4A-BA8A-3B1B79D38B3D}"/>
              </a:ext>
            </a:extLst>
          </p:cNvPr>
          <p:cNvSpPr>
            <a:spLocks noGrp="1" noChangeArrowheads="1"/>
          </p:cNvSpPr>
          <p:nvPr>
            <p:ph type="title"/>
          </p:nvPr>
        </p:nvSpPr>
        <p:spPr bwMode="auto">
          <a:xfrm>
            <a:off x="1219200" y="419100"/>
            <a:ext cx="7772400" cy="11430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75107" name="Rectangle 3">
            <a:extLst>
              <a:ext uri="{FF2B5EF4-FFF2-40B4-BE49-F238E27FC236}">
                <a16:creationId xmlns:a16="http://schemas.microsoft.com/office/drawing/2014/main" id="{EF1AB586-2A83-6649-A6C4-A2B9D8071584}"/>
              </a:ext>
            </a:extLst>
          </p:cNvPr>
          <p:cNvSpPr>
            <a:spLocks noGrp="1" noChangeArrowheads="1"/>
          </p:cNvSpPr>
          <p:nvPr>
            <p:ph type="body" idx="1"/>
          </p:nvPr>
        </p:nvSpPr>
        <p:spPr bwMode="auto">
          <a:xfrm>
            <a:off x="1219200" y="2044700"/>
            <a:ext cx="77724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22" name="Rectangle 18">
            <a:extLst>
              <a:ext uri="{FF2B5EF4-FFF2-40B4-BE49-F238E27FC236}">
                <a16:creationId xmlns:a16="http://schemas.microsoft.com/office/drawing/2014/main" id="{DA05DFA1-80F4-6349-A768-DFAA0B306D46}"/>
              </a:ext>
            </a:extLst>
          </p:cNvPr>
          <p:cNvSpPr>
            <a:spLocks noChangeArrowheads="1"/>
          </p:cNvSpPr>
          <p:nvPr/>
        </p:nvSpPr>
        <p:spPr bwMode="auto">
          <a:xfrm>
            <a:off x="463550" y="1912938"/>
            <a:ext cx="190500" cy="4678362"/>
          </a:xfrm>
          <a:prstGeom prst="rect">
            <a:avLst/>
          </a:prstGeom>
          <a:noFill/>
          <a:ln w="9525">
            <a:noFill/>
            <a:miter lim="800000"/>
            <a:headEnd/>
            <a:tailEnd/>
          </a:ln>
        </p:spPr>
        <p:txBody>
          <a:bodyPr wrap="none" anchor="ctr"/>
          <a:lstStyle/>
          <a:p>
            <a:pPr>
              <a:defRPr/>
            </a:pPr>
            <a:endParaRPr lang="en-US">
              <a:latin typeface="Times New Roman" pitchFamily="-112" charset="0"/>
              <a:ea typeface="+mn-ea"/>
            </a:endParaRPr>
          </a:p>
        </p:txBody>
      </p:sp>
    </p:spTree>
    <p:extLst>
      <p:ext uri="{BB962C8B-B14F-4D97-AF65-F5344CB8AC3E}">
        <p14:creationId xmlns:p14="http://schemas.microsoft.com/office/powerpoint/2010/main" val="2759329908"/>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6pPr>
      <a:lvl7pPr marL="914400"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7pPr>
      <a:lvl8pPr marL="1371600"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8pPr>
      <a:lvl9pPr marL="1828800"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2" charset="2"/>
        <a:buChar char="b"/>
        <a:defRPr kumimoji="1" sz="3200" b="1">
          <a:solidFill>
            <a:schemeClr val="tx1"/>
          </a:solidFill>
          <a:effectLst>
            <a:outerShdw blurRad="38100" dist="38100" dir="2700000" algn="tl">
              <a:srgbClr val="001932"/>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Char char="•"/>
        <a:defRPr kumimoji="1" sz="2800" b="1">
          <a:solidFill>
            <a:schemeClr val="tx1"/>
          </a:solidFill>
          <a:effectLst>
            <a:outerShdw blurRad="38100" dist="38100" dir="2700000" algn="tl">
              <a:srgbClr val="001932"/>
            </a:outerShdw>
          </a:effectLst>
          <a:latin typeface="+mn-lt"/>
          <a:ea typeface="ＭＳ Ｐゴシック" pitchFamily="-109" charset="-128"/>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1932"/>
            </a:outerShdw>
          </a:effectLst>
          <a:latin typeface="+mn-lt"/>
          <a:ea typeface="ＭＳ Ｐゴシック" pitchFamily="-109" charset="-128"/>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ea typeface="ＭＳ Ｐゴシック" pitchFamily="-109" charset="-128"/>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ea typeface="ＭＳ Ｐゴシック" pitchFamily="-109" charset="-128"/>
        </a:defRPr>
      </a:lvl5pPr>
      <a:lvl6pPr marL="25146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6pPr>
      <a:lvl7pPr marL="29718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7pPr>
      <a:lvl8pPr marL="34290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8pPr>
      <a:lvl9pPr marL="3886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1EA2254-3F01-A94E-B1E4-A195BC8482F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0714201B-BD61-6A4D-B3BC-ABEE33FED0A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6612" name="Rectangle 4">
            <a:extLst>
              <a:ext uri="{FF2B5EF4-FFF2-40B4-BE49-F238E27FC236}">
                <a16:creationId xmlns:a16="http://schemas.microsoft.com/office/drawing/2014/main" id="{9C525DFB-0F7C-9840-8149-50641DB1BA6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defRPr>
            </a:lvl1pPr>
          </a:lstStyle>
          <a:p>
            <a:pPr>
              <a:defRPr/>
            </a:pPr>
            <a:endParaRPr lang="en-US"/>
          </a:p>
        </p:txBody>
      </p:sp>
      <p:sp>
        <p:nvSpPr>
          <p:cNvPr id="196613" name="Rectangle 5">
            <a:extLst>
              <a:ext uri="{FF2B5EF4-FFF2-40B4-BE49-F238E27FC236}">
                <a16:creationId xmlns:a16="http://schemas.microsoft.com/office/drawing/2014/main" id="{AE80A678-221C-8046-93A2-292C4665C15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defRPr>
            </a:lvl1pPr>
          </a:lstStyle>
          <a:p>
            <a:pPr>
              <a:defRPr/>
            </a:pPr>
            <a:endParaRPr lang="en-US"/>
          </a:p>
        </p:txBody>
      </p:sp>
      <p:sp>
        <p:nvSpPr>
          <p:cNvPr id="196614" name="Rectangle 6">
            <a:extLst>
              <a:ext uri="{FF2B5EF4-FFF2-40B4-BE49-F238E27FC236}">
                <a16:creationId xmlns:a16="http://schemas.microsoft.com/office/drawing/2014/main" id="{3A8858E7-434E-464D-97AC-BD8E6606458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1F6BE89-60D7-7C4A-9162-A2A7A7AB9C13}" type="slidenum">
              <a:rPr lang="en-US" altLang="en-US"/>
              <a:pPr/>
              <a:t>‹#›</a:t>
            </a:fld>
            <a:endParaRPr lang="en-US" altLang="en-US"/>
          </a:p>
        </p:txBody>
      </p:sp>
    </p:spTree>
    <p:extLst>
      <p:ext uri="{BB962C8B-B14F-4D97-AF65-F5344CB8AC3E}">
        <p14:creationId xmlns:p14="http://schemas.microsoft.com/office/powerpoint/2010/main" val="184147073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10EA81F-F0FA-F84A-A78D-0D075CCD877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ltLang="en-US"/>
              <a:t>Click to edit Master title style</a:t>
            </a:r>
          </a:p>
        </p:txBody>
      </p:sp>
      <p:sp>
        <p:nvSpPr>
          <p:cNvPr id="28675" name="Rectangle 3">
            <a:extLst>
              <a:ext uri="{FF2B5EF4-FFF2-40B4-BE49-F238E27FC236}">
                <a16:creationId xmlns:a16="http://schemas.microsoft.com/office/drawing/2014/main" id="{8D415850-A597-BF4A-BE9E-9F788D93C13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7028" name="Rectangle 4">
            <a:extLst>
              <a:ext uri="{FF2B5EF4-FFF2-40B4-BE49-F238E27FC236}">
                <a16:creationId xmlns:a16="http://schemas.microsoft.com/office/drawing/2014/main" id="{0CF7422F-EE33-5241-83F9-CF7A499CDD4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defRPr sz="1400">
                <a:latin typeface="Times New Roman" pitchFamily="-112" charset="0"/>
                <a:ea typeface="+mn-ea"/>
              </a:defRPr>
            </a:lvl1pPr>
          </a:lstStyle>
          <a:p>
            <a:pPr>
              <a:defRPr/>
            </a:pPr>
            <a:endParaRPr lang="en-US"/>
          </a:p>
        </p:txBody>
      </p:sp>
      <p:sp>
        <p:nvSpPr>
          <p:cNvPr id="257029" name="Rectangle 5">
            <a:extLst>
              <a:ext uri="{FF2B5EF4-FFF2-40B4-BE49-F238E27FC236}">
                <a16:creationId xmlns:a16="http://schemas.microsoft.com/office/drawing/2014/main" id="{4252049D-A0D2-CB43-8F2D-9FCDA97C6E4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ctr">
              <a:defRPr sz="1400">
                <a:latin typeface="Times New Roman" pitchFamily="-112" charset="0"/>
                <a:ea typeface="+mn-ea"/>
              </a:defRPr>
            </a:lvl1pPr>
          </a:lstStyle>
          <a:p>
            <a:pPr>
              <a:defRPr/>
            </a:pPr>
            <a:endParaRPr lang="en-US"/>
          </a:p>
        </p:txBody>
      </p:sp>
      <p:sp>
        <p:nvSpPr>
          <p:cNvPr id="257030" name="Rectangle 6">
            <a:extLst>
              <a:ext uri="{FF2B5EF4-FFF2-40B4-BE49-F238E27FC236}">
                <a16:creationId xmlns:a16="http://schemas.microsoft.com/office/drawing/2014/main" id="{96FE8D1B-0466-9C4D-956D-8236B7EA17D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r">
              <a:defRPr sz="1400"/>
            </a:lvl1pPr>
          </a:lstStyle>
          <a:p>
            <a:fld id="{364C8C6F-F0E6-7549-BDD1-9B564B6B6C00}" type="slidenum">
              <a:rPr lang="en-US" altLang="en-US"/>
              <a:pPr/>
              <a:t>‹#›</a:t>
            </a:fld>
            <a:endParaRPr lang="en-US" altLang="en-US"/>
          </a:p>
        </p:txBody>
      </p:sp>
    </p:spTree>
    <p:extLst>
      <p:ext uri="{BB962C8B-B14F-4D97-AF65-F5344CB8AC3E}">
        <p14:creationId xmlns:p14="http://schemas.microsoft.com/office/powerpoint/2010/main" val="414937894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6D9AFA7-B3F9-674B-9B2A-CB2BEF49927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7587" name="Rectangle 3">
            <a:extLst>
              <a:ext uri="{FF2B5EF4-FFF2-40B4-BE49-F238E27FC236}">
                <a16:creationId xmlns:a16="http://schemas.microsoft.com/office/drawing/2014/main" id="{89442AFB-FAEC-914A-AEAB-DB918A09F92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F2119A-19D5-1D45-BD5A-58C67132435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defRPr>
            </a:lvl1pPr>
          </a:lstStyle>
          <a:p>
            <a:pPr>
              <a:defRPr/>
            </a:pPr>
            <a:endParaRPr lang="en-US"/>
          </a:p>
        </p:txBody>
      </p:sp>
      <p:sp>
        <p:nvSpPr>
          <p:cNvPr id="1029" name="Rectangle 5">
            <a:extLst>
              <a:ext uri="{FF2B5EF4-FFF2-40B4-BE49-F238E27FC236}">
                <a16:creationId xmlns:a16="http://schemas.microsoft.com/office/drawing/2014/main" id="{B2B67562-A170-8648-AE11-950BA1CED9C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defRPr>
            </a:lvl1pPr>
          </a:lstStyle>
          <a:p>
            <a:pPr>
              <a:defRPr/>
            </a:pPr>
            <a:endParaRPr lang="en-US"/>
          </a:p>
        </p:txBody>
      </p:sp>
      <p:sp>
        <p:nvSpPr>
          <p:cNvPr id="1030" name="Rectangle 6">
            <a:extLst>
              <a:ext uri="{FF2B5EF4-FFF2-40B4-BE49-F238E27FC236}">
                <a16:creationId xmlns:a16="http://schemas.microsoft.com/office/drawing/2014/main" id="{1959E92F-89CF-844E-B723-5A2B4C6F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49EF402-714C-D646-9F6A-FD336C8BE303}" type="slidenum">
              <a:rPr lang="en-US" altLang="en-US"/>
              <a:pPr/>
              <a:t>‹#›</a:t>
            </a:fld>
            <a:endParaRPr lang="en-US" altLang="en-US"/>
          </a:p>
        </p:txBody>
      </p:sp>
    </p:spTree>
    <p:extLst>
      <p:ext uri="{BB962C8B-B14F-4D97-AF65-F5344CB8AC3E}">
        <p14:creationId xmlns:p14="http://schemas.microsoft.com/office/powerpoint/2010/main" val="293606305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25F98CB-3B78-8743-93E6-1C1D4D1B061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ctr" anchorCtr="0" compatLnSpc="1">
            <a:prstTxWarp prst="textNoShape">
              <a:avLst/>
            </a:prstTxWarp>
          </a:bodyPr>
          <a:lstStyle/>
          <a:p>
            <a:pPr lvl="0"/>
            <a:r>
              <a:rPr lang="en-US" altLang="en-US"/>
              <a:t>Click to edit Master title style</a:t>
            </a:r>
          </a:p>
        </p:txBody>
      </p:sp>
      <p:sp>
        <p:nvSpPr>
          <p:cNvPr id="79875" name="Rectangle 3">
            <a:extLst>
              <a:ext uri="{FF2B5EF4-FFF2-40B4-BE49-F238E27FC236}">
                <a16:creationId xmlns:a16="http://schemas.microsoft.com/office/drawing/2014/main" id="{DC549F02-F101-184B-B06F-13B498A5ADC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9620" name="Rectangle 4">
            <a:extLst>
              <a:ext uri="{FF2B5EF4-FFF2-40B4-BE49-F238E27FC236}">
                <a16:creationId xmlns:a16="http://schemas.microsoft.com/office/drawing/2014/main" id="{F9C2800A-C064-F74C-9C62-C52F0569023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defRPr sz="1400">
                <a:latin typeface="Times New Roman" pitchFamily="-112" charset="0"/>
                <a:ea typeface="+mn-ea"/>
              </a:defRPr>
            </a:lvl1pPr>
          </a:lstStyle>
          <a:p>
            <a:pPr>
              <a:defRPr/>
            </a:pPr>
            <a:endParaRPr lang="en-US"/>
          </a:p>
        </p:txBody>
      </p:sp>
      <p:sp>
        <p:nvSpPr>
          <p:cNvPr id="239621" name="Rectangle 5">
            <a:extLst>
              <a:ext uri="{FF2B5EF4-FFF2-40B4-BE49-F238E27FC236}">
                <a16:creationId xmlns:a16="http://schemas.microsoft.com/office/drawing/2014/main" id="{2AB6C5ED-4FAD-744A-A041-E915180965A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lgn="ctr">
              <a:defRPr sz="1400">
                <a:latin typeface="Times New Roman" pitchFamily="-112" charset="0"/>
                <a:ea typeface="+mn-ea"/>
              </a:defRPr>
            </a:lvl1pPr>
          </a:lstStyle>
          <a:p>
            <a:pPr>
              <a:defRPr/>
            </a:pPr>
            <a:endParaRPr lang="en-US"/>
          </a:p>
        </p:txBody>
      </p:sp>
      <p:sp>
        <p:nvSpPr>
          <p:cNvPr id="239622" name="Rectangle 6">
            <a:extLst>
              <a:ext uri="{FF2B5EF4-FFF2-40B4-BE49-F238E27FC236}">
                <a16:creationId xmlns:a16="http://schemas.microsoft.com/office/drawing/2014/main" id="{A077A1E7-D245-C64C-8454-86CF27009CE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lgn="r">
              <a:defRPr sz="1400"/>
            </a:lvl1pPr>
          </a:lstStyle>
          <a:p>
            <a:fld id="{743AC98C-DDBB-F34A-AEC2-24AE88059A02}" type="slidenum">
              <a:rPr lang="en-US" altLang="en-US"/>
              <a:pPr/>
              <a:t>‹#›</a:t>
            </a:fld>
            <a:endParaRPr lang="en-US" altLang="en-US"/>
          </a:p>
        </p:txBody>
      </p:sp>
    </p:spTree>
    <p:extLst>
      <p:ext uri="{BB962C8B-B14F-4D97-AF65-F5344CB8AC3E}">
        <p14:creationId xmlns:p14="http://schemas.microsoft.com/office/powerpoint/2010/main" val="427471501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hyperlink" Target="http://www.npr.org/programs/morning/features/2005/jan/fossil/stomach.html" TargetMode="Externa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file:///D:\Creation%20Lessons%20for%20Brad\Ica,%20Peru,%2011-07.wmv" TargetMode="External"/><Relationship Id="rId1" Type="http://schemas.microsoft.com/office/2007/relationships/media" Target="file:///D:\Creation%20Lessons%20for%20Brad\Ica,%20Peru,%2011-07.wmv" TargetMode="External"/><Relationship Id="rId5" Type="http://schemas.openxmlformats.org/officeDocument/2006/relationships/image" Target="../media/image51.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file:///D:\Creation%20Lessons%20for%20Brad\Acambaro,%20Mexico.wmv" TargetMode="External"/><Relationship Id="rId1" Type="http://schemas.microsoft.com/office/2007/relationships/media" Target="file:///D:\Creation%20Lessons%20for%20Brad\Acambaro,%20Mexico.wmv" TargetMode="External"/><Relationship Id="rId5" Type="http://schemas.openxmlformats.org/officeDocument/2006/relationships/image" Target="../media/image62.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3" Type="http://schemas.openxmlformats.org/officeDocument/2006/relationships/hyperlink" Target="http://www.bible.ca/tracks/tracks-acambaro-dino16.jpg" TargetMode="External"/><Relationship Id="rId18" Type="http://schemas.openxmlformats.org/officeDocument/2006/relationships/image" Target="../media/image68.jpeg"/><Relationship Id="rId26" Type="http://schemas.openxmlformats.org/officeDocument/2006/relationships/image" Target="../media/image71.jpeg"/><Relationship Id="rId39" Type="http://schemas.openxmlformats.org/officeDocument/2006/relationships/hyperlink" Target="http://www.bible.ca/tracks/tracks-acambaro-dino6.jpg" TargetMode="External"/><Relationship Id="rId21" Type="http://schemas.openxmlformats.org/officeDocument/2006/relationships/hyperlink" Target="http://www.bible.ca/tracks/tracks-acambaro-dino20.jpg" TargetMode="External"/><Relationship Id="rId34" Type="http://schemas.openxmlformats.org/officeDocument/2006/relationships/image" Target="../media/image75.jpeg"/><Relationship Id="rId42" Type="http://schemas.openxmlformats.org/officeDocument/2006/relationships/image" Target="../media/image79.jpeg"/><Relationship Id="rId7" Type="http://schemas.openxmlformats.org/officeDocument/2006/relationships/image" Target="../media/image63.jpeg"/><Relationship Id="rId2" Type="http://schemas.openxmlformats.org/officeDocument/2006/relationships/notesSlide" Target="../notesSlides/notesSlide28.xml"/><Relationship Id="rId16" Type="http://schemas.openxmlformats.org/officeDocument/2006/relationships/image" Target="../media/image67.jpeg"/><Relationship Id="rId20" Type="http://schemas.openxmlformats.org/officeDocument/2006/relationships/image" Target="../media/image69.jpeg"/><Relationship Id="rId29" Type="http://schemas.openxmlformats.org/officeDocument/2006/relationships/hyperlink" Target="http://www.bible.ca/tracks/tracks-acambaro-dino1.jpg" TargetMode="External"/><Relationship Id="rId41" Type="http://schemas.openxmlformats.org/officeDocument/2006/relationships/hyperlink" Target="http://www.bible.ca/tracks/tracks-acambaro-dino7.jpg" TargetMode="External"/><Relationship Id="rId1" Type="http://schemas.openxmlformats.org/officeDocument/2006/relationships/slideLayout" Target="../slideLayouts/slideLayout29.xml"/><Relationship Id="rId6" Type="http://schemas.openxmlformats.org/officeDocument/2006/relationships/hyperlink" Target="http://www.bible.ca/tracks/tracks-acambaro-dino12.jpg" TargetMode="External"/><Relationship Id="rId11" Type="http://schemas.openxmlformats.org/officeDocument/2006/relationships/hyperlink" Target="http://www.bible.ca/tracks/tracks-acambaro-dino15.jpg" TargetMode="External"/><Relationship Id="rId24" Type="http://schemas.openxmlformats.org/officeDocument/2006/relationships/image" Target="../media/image70.jpeg"/><Relationship Id="rId32" Type="http://schemas.openxmlformats.org/officeDocument/2006/relationships/image" Target="../media/image74.jpeg"/><Relationship Id="rId37" Type="http://schemas.openxmlformats.org/officeDocument/2006/relationships/hyperlink" Target="http://www.bible.ca/tracks/tracks-acambaro-dino5.jpg" TargetMode="External"/><Relationship Id="rId40" Type="http://schemas.openxmlformats.org/officeDocument/2006/relationships/image" Target="../media/image78.jpeg"/><Relationship Id="rId5" Type="http://schemas.openxmlformats.org/officeDocument/2006/relationships/hyperlink" Target="http://www.bible.ca/tracks/tracks-acambaro-dino11.jpg" TargetMode="External"/><Relationship Id="rId15" Type="http://schemas.openxmlformats.org/officeDocument/2006/relationships/hyperlink" Target="http://www.bible.ca/tracks/tracks-acambaro-dino17.jpg" TargetMode="External"/><Relationship Id="rId23" Type="http://schemas.openxmlformats.org/officeDocument/2006/relationships/hyperlink" Target="http://www.bible.ca/tracks/tracks-acambaro-dino22.jpg" TargetMode="External"/><Relationship Id="rId28" Type="http://schemas.openxmlformats.org/officeDocument/2006/relationships/image" Target="../media/image72.jpeg"/><Relationship Id="rId36" Type="http://schemas.openxmlformats.org/officeDocument/2006/relationships/image" Target="../media/image76.jpeg"/><Relationship Id="rId10" Type="http://schemas.openxmlformats.org/officeDocument/2006/relationships/image" Target="../media/image64.jpeg"/><Relationship Id="rId19" Type="http://schemas.openxmlformats.org/officeDocument/2006/relationships/hyperlink" Target="http://www.bible.ca/tracks/tracks-acambaro-dino19.jpg" TargetMode="External"/><Relationship Id="rId31" Type="http://schemas.openxmlformats.org/officeDocument/2006/relationships/hyperlink" Target="http://www.bible.ca/tracks/tracks-acambaro-dino2.jpg" TargetMode="External"/><Relationship Id="rId44" Type="http://schemas.openxmlformats.org/officeDocument/2006/relationships/image" Target="../media/image80.jpeg"/><Relationship Id="rId4" Type="http://schemas.openxmlformats.org/officeDocument/2006/relationships/hyperlink" Target="http://www.bible.ca/tracks/tracks-acambaro-dino10.jpg" TargetMode="External"/><Relationship Id="rId9" Type="http://schemas.openxmlformats.org/officeDocument/2006/relationships/hyperlink" Target="http://www.bible.ca/tracks/tracks-acambaro-dino14.jpg" TargetMode="External"/><Relationship Id="rId14" Type="http://schemas.openxmlformats.org/officeDocument/2006/relationships/image" Target="../media/image66.jpeg"/><Relationship Id="rId22" Type="http://schemas.openxmlformats.org/officeDocument/2006/relationships/hyperlink" Target="http://www.bible.ca/tracks/tracks-acambaro-dino21.jpg" TargetMode="External"/><Relationship Id="rId27" Type="http://schemas.openxmlformats.org/officeDocument/2006/relationships/hyperlink" Target="http://www.bible.ca/tracks/tracks-acambaro-dino24.jpg" TargetMode="External"/><Relationship Id="rId30" Type="http://schemas.openxmlformats.org/officeDocument/2006/relationships/image" Target="../media/image73.jpeg"/><Relationship Id="rId35" Type="http://schemas.openxmlformats.org/officeDocument/2006/relationships/hyperlink" Target="http://www.bible.ca/tracks/tracks-acambaro-dino4.jpg" TargetMode="External"/><Relationship Id="rId43" Type="http://schemas.openxmlformats.org/officeDocument/2006/relationships/hyperlink" Target="http://www.bible.ca/tracks/tracks-acambaro-dino8.jpg" TargetMode="External"/><Relationship Id="rId8" Type="http://schemas.openxmlformats.org/officeDocument/2006/relationships/hyperlink" Target="http://www.bible.ca/tracks/tracks-acambaro-dino13.jpg" TargetMode="External"/><Relationship Id="rId3" Type="http://schemas.openxmlformats.org/officeDocument/2006/relationships/hyperlink" Target="http://www.bible.ca/tracks/tracks-acambaro-dino9.jpg" TargetMode="External"/><Relationship Id="rId12" Type="http://schemas.openxmlformats.org/officeDocument/2006/relationships/image" Target="../media/image65.jpeg"/><Relationship Id="rId17" Type="http://schemas.openxmlformats.org/officeDocument/2006/relationships/hyperlink" Target="http://www.bible.ca/tracks/tracks-acambaro-dino18.jpg" TargetMode="External"/><Relationship Id="rId25" Type="http://schemas.openxmlformats.org/officeDocument/2006/relationships/hyperlink" Target="http://www.bible.ca/tracks/tracks-acambaro-dino23.jpg" TargetMode="External"/><Relationship Id="rId33" Type="http://schemas.openxmlformats.org/officeDocument/2006/relationships/hyperlink" Target="http://www.bible.ca/tracks/tracks-acambaro-dino3.jpg" TargetMode="External"/><Relationship Id="rId38" Type="http://schemas.openxmlformats.org/officeDocument/2006/relationships/image" Target="../media/image77.jpeg"/></Relationships>
</file>

<file path=ppt/slides/_rels/slide34.xml.rels><?xml version="1.0" encoding="UTF-8" standalone="yes"?>
<Relationships xmlns="http://schemas.openxmlformats.org/package/2006/relationships"><Relationship Id="rId13" Type="http://schemas.openxmlformats.org/officeDocument/2006/relationships/hyperlink" Target="../../../Documents%20and%20Settings/Geoffrey%20Rowe/Plant%20City%20seminar%20lessons/tracks-acambaro-dino13.jpg" TargetMode="External"/><Relationship Id="rId18" Type="http://schemas.openxmlformats.org/officeDocument/2006/relationships/image" Target="../media/image65.jpeg"/><Relationship Id="rId26" Type="http://schemas.openxmlformats.org/officeDocument/2006/relationships/image" Target="../media/image86.jpeg"/><Relationship Id="rId39" Type="http://schemas.openxmlformats.org/officeDocument/2006/relationships/image" Target="../media/image89.jpeg"/><Relationship Id="rId21" Type="http://schemas.openxmlformats.org/officeDocument/2006/relationships/hyperlink" Target="../../../Documents%20and%20Settings/Geoffrey%20Rowe/Plant%20City%20seminar%20lessons/tracks-acambaro-dino18.jpg" TargetMode="External"/><Relationship Id="rId34" Type="http://schemas.openxmlformats.org/officeDocument/2006/relationships/image" Target="../media/image72.jpeg"/><Relationship Id="rId7" Type="http://schemas.openxmlformats.org/officeDocument/2006/relationships/hyperlink" Target="../../../Documents%20and%20Settings/Geoffrey%20Rowe/Plant%20City%20seminar%20lessons/tracks-acambaro-dino9.jpg" TargetMode="External"/><Relationship Id="rId12" Type="http://schemas.openxmlformats.org/officeDocument/2006/relationships/image" Target="../media/image63.jpeg"/><Relationship Id="rId17" Type="http://schemas.openxmlformats.org/officeDocument/2006/relationships/hyperlink" Target="../../../Documents%20and%20Settings/Geoffrey%20Rowe/Plant%20City%20seminar%20lessons/tracks-acambaro-dino15.jpg" TargetMode="External"/><Relationship Id="rId25" Type="http://schemas.openxmlformats.org/officeDocument/2006/relationships/hyperlink" Target="../../../Documents%20and%20Settings/Geoffrey%20Rowe/Plant%20City%20seminar%20lessons/tracks-acambaro-dino20.jpg" TargetMode="External"/><Relationship Id="rId33" Type="http://schemas.openxmlformats.org/officeDocument/2006/relationships/hyperlink" Target="../../../Documents%20and%20Settings/Geoffrey%20Rowe/Plant%20City%20seminar%20lessons/tracks-acambaro-dino24.jpg" TargetMode="External"/><Relationship Id="rId38" Type="http://schemas.openxmlformats.org/officeDocument/2006/relationships/hyperlink" Target="../../../Documents%20and%20Settings/Geoffrey%20Rowe/Plant%20City%20seminar%20lessons/tracks-acambaro-dino11.jpg" TargetMode="External"/><Relationship Id="rId2" Type="http://schemas.openxmlformats.org/officeDocument/2006/relationships/slideLayout" Target="../slideLayouts/slideLayout44.xml"/><Relationship Id="rId16" Type="http://schemas.openxmlformats.org/officeDocument/2006/relationships/image" Target="../media/image64.jpeg"/><Relationship Id="rId20" Type="http://schemas.openxmlformats.org/officeDocument/2006/relationships/image" Target="../media/image66.jpeg"/><Relationship Id="rId29" Type="http://schemas.openxmlformats.org/officeDocument/2006/relationships/hyperlink" Target="../../../Documents%20and%20Settings/Geoffrey%20Rowe/Plant%20City%20seminar%20lessons/tracks-acambaro-dino22.jpg" TargetMode="External"/><Relationship Id="rId1" Type="http://schemas.openxmlformats.org/officeDocument/2006/relationships/vmlDrawing" Target="../drawings/vmlDrawing1.vml"/><Relationship Id="rId6" Type="http://schemas.openxmlformats.org/officeDocument/2006/relationships/image" Target="../media/image82.jpeg"/><Relationship Id="rId11" Type="http://schemas.openxmlformats.org/officeDocument/2006/relationships/hyperlink" Target="../../../Documents%20and%20Settings/Geoffrey%20Rowe/Plant%20City%20seminar%20lessons/tracks-acambaro-dino12.jpg" TargetMode="External"/><Relationship Id="rId24" Type="http://schemas.openxmlformats.org/officeDocument/2006/relationships/image" Target="../media/image69.jpeg"/><Relationship Id="rId32" Type="http://schemas.openxmlformats.org/officeDocument/2006/relationships/image" Target="../media/image71.jpeg"/><Relationship Id="rId37" Type="http://schemas.openxmlformats.org/officeDocument/2006/relationships/image" Target="../media/image88.png"/><Relationship Id="rId5" Type="http://schemas.openxmlformats.org/officeDocument/2006/relationships/image" Target="../media/image81.png"/><Relationship Id="rId15" Type="http://schemas.openxmlformats.org/officeDocument/2006/relationships/hyperlink" Target="../../../Documents%20and%20Settings/Geoffrey%20Rowe/Plant%20City%20seminar%20lessons/tracks-acambaro-dino14.jpg" TargetMode="External"/><Relationship Id="rId23" Type="http://schemas.openxmlformats.org/officeDocument/2006/relationships/hyperlink" Target="../../../Documents%20and%20Settings/Geoffrey%20Rowe/Plant%20City%20seminar%20lessons/tracks-acambaro-dino19.jpg" TargetMode="External"/><Relationship Id="rId28" Type="http://schemas.openxmlformats.org/officeDocument/2006/relationships/image" Target="../media/image87.jpeg"/><Relationship Id="rId36" Type="http://schemas.openxmlformats.org/officeDocument/2006/relationships/image" Target="../media/image73.jpeg"/><Relationship Id="rId10" Type="http://schemas.openxmlformats.org/officeDocument/2006/relationships/image" Target="../media/image84.jpeg"/><Relationship Id="rId19" Type="http://schemas.openxmlformats.org/officeDocument/2006/relationships/hyperlink" Target="../../../Documents%20and%20Settings/Geoffrey%20Rowe/Plant%20City%20seminar%20lessons/tracks-acambaro-dino16.jpg" TargetMode="External"/><Relationship Id="rId31" Type="http://schemas.openxmlformats.org/officeDocument/2006/relationships/hyperlink" Target="../../../Documents%20and%20Settings/Geoffrey%20Rowe/Plant%20City%20seminar%20lessons/tracks-acambaro-dino23.jpg" TargetMode="External"/><Relationship Id="rId4" Type="http://schemas.openxmlformats.org/officeDocument/2006/relationships/oleObject" Target="../embeddings/oleObject1.bin"/><Relationship Id="rId9" Type="http://schemas.openxmlformats.org/officeDocument/2006/relationships/hyperlink" Target="../../../Documents%20and%20Settings/Geoffrey%20Rowe/Plant%20City%20seminar%20lessons/tracks-acambaro-dino10.jpg" TargetMode="External"/><Relationship Id="rId14" Type="http://schemas.openxmlformats.org/officeDocument/2006/relationships/image" Target="../media/image85.jpeg"/><Relationship Id="rId22" Type="http://schemas.openxmlformats.org/officeDocument/2006/relationships/image" Target="../media/image68.jpeg"/><Relationship Id="rId27" Type="http://schemas.openxmlformats.org/officeDocument/2006/relationships/hyperlink" Target="../../../Documents%20and%20Settings/Geoffrey%20Rowe/Plant%20City%20seminar%20lessons/tracks-acambaro-dino21.jpg" TargetMode="External"/><Relationship Id="rId30" Type="http://schemas.openxmlformats.org/officeDocument/2006/relationships/image" Target="../media/image70.jpeg"/><Relationship Id="rId35" Type="http://schemas.openxmlformats.org/officeDocument/2006/relationships/hyperlink" Target="../../../Documents%20and%20Settings/Geoffrey%20Rowe/Plant%20City%20seminar%20lessons/tracks-acambaro-dino1.jpg" TargetMode="External"/><Relationship Id="rId8" Type="http://schemas.openxmlformats.org/officeDocument/2006/relationships/image" Target="../media/image83.jpeg"/><Relationship Id="rId3"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95.png"/><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file:///D:\Creation%20Lessons%20for%20Brad\Havasupai,%20Arizona,%20Google%20Earth,%2011-07.wmv" TargetMode="External"/><Relationship Id="rId1" Type="http://schemas.microsoft.com/office/2007/relationships/media" Target="file:///D:\Creation%20Lessons%20for%20Brad\Havasupai,%20Arizona,%20Google%20Earth,%2011-07.wmv" TargetMode="External"/><Relationship Id="rId5" Type="http://schemas.openxmlformats.org/officeDocument/2006/relationships/image" Target="../media/image104.png"/><Relationship Id="rId4"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79.xml"/><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0.xml"/><Relationship Id="rId1" Type="http://schemas.openxmlformats.org/officeDocument/2006/relationships/slideLayout" Target="../slideLayouts/slideLayout29.xml"/><Relationship Id="rId4" Type="http://schemas.openxmlformats.org/officeDocument/2006/relationships/image" Target="../media/image114.jpeg"/></Relationships>
</file>

<file path=ppt/slides/_rels/slide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image" Target="../media/image121.jpeg"/></Relationships>
</file>

<file path=ppt/slides/_rels/slide6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5.xml"/><Relationship Id="rId1" Type="http://schemas.openxmlformats.org/officeDocument/2006/relationships/vmlDrawing" Target="../drawings/vmlDrawing3.vml"/><Relationship Id="rId5" Type="http://schemas.openxmlformats.org/officeDocument/2006/relationships/image" Target="../media/image124.png"/><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0.xml"/><Relationship Id="rId1" Type="http://schemas.openxmlformats.org/officeDocument/2006/relationships/slideLayout" Target="../slideLayouts/slideLayout30.xml"/><Relationship Id="rId4" Type="http://schemas.openxmlformats.org/officeDocument/2006/relationships/image" Target="../media/image131.png"/></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4.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6.xml"/><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7.xml"/><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8.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9.xml"/><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80.xml"/><Relationship Id="rId1" Type="http://schemas.openxmlformats.org/officeDocument/2006/relationships/slideLayout" Target="../slideLayouts/slideLayout30.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8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AA827-C3F4-2F40-82FC-2ADF5E4E314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FC5AE66-2F63-724E-B0DF-9B7C9B68209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B9F33C1-FD5E-8845-993D-10379D235AF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245979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pic>
        <p:nvPicPr>
          <p:cNvPr id="165890" name="Picture 2" descr="biol">
            <a:extLst>
              <a:ext uri="{FF2B5EF4-FFF2-40B4-BE49-F238E27FC236}">
                <a16:creationId xmlns:a16="http://schemas.microsoft.com/office/drawing/2014/main" id="{75123AA4-81C7-1141-8F7B-23BB94584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229" y="1262674"/>
            <a:ext cx="2536371" cy="3596708"/>
          </a:xfrm>
          <a:prstGeom prst="rect">
            <a:avLst/>
          </a:prstGeom>
          <a:noFill/>
          <a:ln>
            <a:noFill/>
          </a:ln>
          <a:effectLst>
            <a:outerShdw dist="74053" dir="7257825"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Text Box 3">
            <a:extLst>
              <a:ext uri="{FF2B5EF4-FFF2-40B4-BE49-F238E27FC236}">
                <a16:creationId xmlns:a16="http://schemas.microsoft.com/office/drawing/2014/main" id="{BD9F395F-277F-8448-96D7-30360B6C09D3}"/>
              </a:ext>
            </a:extLst>
          </p:cNvPr>
          <p:cNvSpPr txBox="1">
            <a:spLocks noChangeArrowheads="1"/>
          </p:cNvSpPr>
          <p:nvPr/>
        </p:nvSpPr>
        <p:spPr bwMode="auto">
          <a:xfrm>
            <a:off x="76200" y="152400"/>
            <a:ext cx="6794863" cy="6272213"/>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FF00"/>
                </a:solidFill>
                <a:effectLst/>
                <a:uLnTx/>
                <a:uFillTx/>
                <a:latin typeface="GoudySans Md BT" pitchFamily="34" charset="0"/>
                <a:ea typeface="ＭＳ Ｐゴシック" panose="020B0600070205080204" pitchFamily="34" charset="-128"/>
                <a:cs typeface="+mn-cs"/>
              </a:rPr>
              <a:t>“You are an animal</a:t>
            </a:r>
            <a:r>
              <a:rPr kumimoji="0" lang="en-US" altLang="en-US" sz="6600" b="1" i="0" u="none" strike="noStrike" kern="1200" cap="none" spc="0" normalizeH="0" baseline="0" noProof="0" dirty="0">
                <a:ln>
                  <a:noFill/>
                </a:ln>
                <a:solidFill>
                  <a:prstClr val="white"/>
                </a:solidFill>
                <a:effectLst/>
                <a:uLnTx/>
                <a:uFillTx/>
                <a:latin typeface="GoudySans Md BT" pitchFamily="34" charset="0"/>
                <a:ea typeface="ＭＳ Ｐゴシック" panose="020B0600070205080204" pitchFamily="34" charset="-128"/>
                <a:cs typeface="+mn-cs"/>
              </a:rPr>
              <a:t> and share a common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prstClr val="white"/>
                </a:solidFill>
                <a:effectLst/>
                <a:uLnTx/>
                <a:uFillTx/>
                <a:latin typeface="GoudySans Md BT" pitchFamily="34" charset="0"/>
                <a:ea typeface="ＭＳ Ｐゴシック" panose="020B0600070205080204" pitchFamily="34" charset="-128"/>
                <a:cs typeface="+mn-cs"/>
              </a:rPr>
              <a:t>heritage with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prstClr val="white"/>
                </a:solidFill>
                <a:effectLst/>
                <a:uLnTx/>
                <a:uFillTx/>
                <a:latin typeface="GoudySans Md BT" pitchFamily="34" charset="0"/>
                <a:ea typeface="ＭＳ Ｐゴシック" panose="020B0600070205080204" pitchFamily="34" charset="-128"/>
                <a:cs typeface="+mn-cs"/>
              </a:rPr>
              <a:t>earthworms.”</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altLang="en-US" sz="4000" b="1" i="1" u="none" strike="noStrike" kern="1200" cap="none" spc="0" normalizeH="0" baseline="0" noProof="0" dirty="0">
              <a:ln>
                <a:noFill/>
              </a:ln>
              <a:solidFill>
                <a:prstClr val="white"/>
              </a:solidFill>
              <a:effectLst/>
              <a:uLnTx/>
              <a:uFillTx/>
              <a:latin typeface="GoudySans Md BT" pitchFamily="34" charset="0"/>
              <a:ea typeface="ＭＳ Ｐゴシック" panose="020B0600070205080204" pitchFamily="34" charset="-128"/>
              <a:cs typeface="+mn-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white"/>
                </a:solidFill>
                <a:effectLst/>
                <a:uLnTx/>
                <a:uFillTx/>
                <a:latin typeface="GoudySans Md BT" pitchFamily="34" charset="0"/>
                <a:ea typeface="ＭＳ Ｐゴシック" panose="020B0600070205080204" pitchFamily="34" charset="-128"/>
                <a:cs typeface="+mn-cs"/>
              </a:rPr>
              <a:t>Biology: Visualizing Life, </a:t>
            </a:r>
            <a:r>
              <a:rPr kumimoji="0" lang="en-US" altLang="en-US" sz="4000" b="1" i="0" u="none" strike="noStrike" kern="1200" cap="none" spc="0" normalizeH="0" baseline="0" noProof="0" dirty="0">
                <a:ln>
                  <a:noFill/>
                </a:ln>
                <a:solidFill>
                  <a:prstClr val="white"/>
                </a:solidFill>
                <a:effectLst/>
                <a:uLnTx/>
                <a:uFillTx/>
                <a:latin typeface="GoudySans Md BT" pitchFamily="34" charset="0"/>
                <a:ea typeface="ＭＳ Ｐゴシック" panose="020B0600070205080204" pitchFamily="34" charset="-128"/>
                <a:cs typeface="+mn-cs"/>
              </a:rPr>
              <a:t>Holt, 1994</a:t>
            </a:r>
            <a:endParaRPr kumimoji="0" lang="en-US" altLang="en-US" sz="5400" b="1" i="0" u="none" strike="noStrike" kern="1200" cap="none" spc="0" normalizeH="0" baseline="0" noProof="0" dirty="0">
              <a:ln>
                <a:noFill/>
              </a:ln>
              <a:solidFill>
                <a:prstClr val="black"/>
              </a:solidFill>
              <a:effectLst/>
              <a:uLnTx/>
              <a:uFillTx/>
              <a:latin typeface="GoudySans Md BT"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6648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3E8C9C8D-3D89-6440-A9AB-37433217C6BC}"/>
              </a:ext>
            </a:extLst>
          </p:cNvPr>
          <p:cNvSpPr>
            <a:spLocks noGrp="1" noChangeArrowheads="1"/>
          </p:cNvSpPr>
          <p:nvPr>
            <p:ph type="body" idx="1"/>
          </p:nvPr>
        </p:nvSpPr>
        <p:spPr>
          <a:xfrm>
            <a:off x="457200" y="381000"/>
            <a:ext cx="4648200" cy="6324600"/>
          </a:xfrm>
        </p:spPr>
        <p:txBody>
          <a:bodyPr>
            <a:normAutofit/>
          </a:bodyPr>
          <a:lstStyle/>
          <a:p>
            <a:pPr eaLnBrk="1" hangingPunct="1">
              <a:buFontTx/>
              <a:buNone/>
            </a:pPr>
            <a:r>
              <a:rPr lang="en-US" altLang="en-US" sz="2800" b="1">
                <a:ea typeface="ＭＳ Ｐゴシック" panose="020B0600070205080204" pitchFamily="34" charset="-128"/>
              </a:rPr>
              <a:t>	</a:t>
            </a:r>
            <a:r>
              <a:rPr lang="en-US" altLang="en-US" sz="2800" b="1">
                <a:effectLst>
                  <a:outerShdw blurRad="38100" dist="38100" dir="2700000" algn="tl">
                    <a:srgbClr val="C0C0C0"/>
                  </a:outerShdw>
                </a:effectLst>
                <a:ea typeface="ＭＳ Ｐゴシック" panose="020B0600070205080204" pitchFamily="34" charset="-128"/>
              </a:rPr>
              <a:t>“We know, for example, that humans evolved from common ancestors we share with other living primates such as chimpanzees and apes” (p. 757).</a:t>
            </a:r>
          </a:p>
          <a:p>
            <a:pPr eaLnBrk="1" hangingPunct="1">
              <a:buFontTx/>
              <a:buNone/>
            </a:pPr>
            <a:endParaRPr lang="en-US" altLang="en-US" sz="2800" b="1">
              <a:effectLst>
                <a:outerShdw blurRad="38100" dist="38100" dir="2700000" algn="tl">
                  <a:srgbClr val="C0C0C0"/>
                </a:outerShdw>
              </a:effectLst>
              <a:ea typeface="ＭＳ Ｐゴシック" panose="020B0600070205080204" pitchFamily="34" charset="-128"/>
            </a:endParaRPr>
          </a:p>
          <a:p>
            <a:pPr eaLnBrk="1" hangingPunct="1">
              <a:buFontTx/>
              <a:buNone/>
            </a:pPr>
            <a:r>
              <a:rPr lang="en-US" altLang="en-US" sz="2800" b="1">
                <a:effectLst>
                  <a:outerShdw blurRad="38100" dist="38100" dir="2700000" algn="tl">
                    <a:srgbClr val="C0C0C0"/>
                  </a:outerShdw>
                </a:effectLst>
                <a:ea typeface="ＭＳ Ｐゴシック" panose="020B0600070205080204" pitchFamily="34" charset="-128"/>
              </a:rPr>
              <a:t>	“Like all other forms of life, humans are products of evolution by natural selection” (p. 352).</a:t>
            </a:r>
          </a:p>
        </p:txBody>
      </p:sp>
      <p:pic>
        <p:nvPicPr>
          <p:cNvPr id="194563" name="Picture 3" descr="florida-cover">
            <a:extLst>
              <a:ext uri="{FF2B5EF4-FFF2-40B4-BE49-F238E27FC236}">
                <a16:creationId xmlns:a16="http://schemas.microsoft.com/office/drawing/2014/main" id="{9CA018D5-C0C5-9040-8AB5-D803BDDA8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81000"/>
            <a:ext cx="40862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294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DCAM1968">
            <a:extLst>
              <a:ext uri="{FF2B5EF4-FFF2-40B4-BE49-F238E27FC236}">
                <a16:creationId xmlns:a16="http://schemas.microsoft.com/office/drawing/2014/main" id="{6195969C-CF94-2443-BE10-84A09B207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388" y="0"/>
            <a:ext cx="4519612"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5" descr="DCAM1970">
            <a:extLst>
              <a:ext uri="{FF2B5EF4-FFF2-40B4-BE49-F238E27FC236}">
                <a16:creationId xmlns:a16="http://schemas.microsoft.com/office/drawing/2014/main" id="{468AAD49-18F5-554E-A415-509DCB9A7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6" descr="DCAM1974">
            <a:extLst>
              <a:ext uri="{FF2B5EF4-FFF2-40B4-BE49-F238E27FC236}">
                <a16:creationId xmlns:a16="http://schemas.microsoft.com/office/drawing/2014/main" id="{CB4D0D31-2FDE-2F44-88C8-19F6A4EC8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7" descr="DCAM1972">
            <a:extLst>
              <a:ext uri="{FF2B5EF4-FFF2-40B4-BE49-F238E27FC236}">
                <a16:creationId xmlns:a16="http://schemas.microsoft.com/office/drawing/2014/main" id="{A13DDEC7-A529-F845-8EF3-E9F389C331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188" y="3506788"/>
            <a:ext cx="4468812"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517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DSCF0167">
            <a:extLst>
              <a:ext uri="{FF2B5EF4-FFF2-40B4-BE49-F238E27FC236}">
                <a16:creationId xmlns:a16="http://schemas.microsoft.com/office/drawing/2014/main" id="{1D99C690-35EC-5D4F-BE2F-FA3666043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5" name="Picture 3" descr="DSCF0168">
            <a:extLst>
              <a:ext uri="{FF2B5EF4-FFF2-40B4-BE49-F238E27FC236}">
                <a16:creationId xmlns:a16="http://schemas.microsoft.com/office/drawing/2014/main" id="{5B9FDA83-259D-624E-BB50-15B2A1BA2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195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794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66594"/>
                                        </p:tgtEl>
                                        <p:attrNameLst>
                                          <p:attrName>style.visibility</p:attrName>
                                        </p:attrNameLst>
                                      </p:cBhvr>
                                      <p:to>
                                        <p:strVal val="visible"/>
                                      </p:to>
                                    </p:set>
                                    <p:anim to="" calcmode="lin" valueType="num">
                                      <p:cBhvr>
                                        <p:cTn id="7" dur="1" fill="hold"/>
                                        <p:tgtEl>
                                          <p:spTgt spid="366594"/>
                                        </p:tgtEl>
                                        <p:attrNameLst>
                                          <p:attrName/>
                                        </p:attrNameLst>
                                      </p:cBhvr>
                                    </p:anim>
                                  </p:childTnLst>
                                </p:cTn>
                              </p:par>
                              <p:par>
                                <p:cTn id="8" presetID="24" presetClass="exit" presetSubtype="0" fill="hold" nodeType="withEffect">
                                  <p:stCondLst>
                                    <p:cond delay="0"/>
                                  </p:stCondLst>
                                  <p:childTnLst>
                                    <p:anim to="" calcmode="lin" valueType="num">
                                      <p:cBhvr>
                                        <p:cTn id="9" dur="1"/>
                                        <p:tgtEl>
                                          <p:spTgt spid="366595"/>
                                        </p:tgtEl>
                                        <p:attrNameLst>
                                          <p:attrName/>
                                        </p:attrNameLst>
                                      </p:cBhvr>
                                    </p:anim>
                                    <p:set>
                                      <p:cBhvr>
                                        <p:cTn id="10" dur="1" fill="hold">
                                          <p:stCondLst>
                                            <p:cond delay="0"/>
                                          </p:stCondLst>
                                        </p:cTn>
                                        <p:tgtEl>
                                          <p:spTgt spid="366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1026" descr="dinosaurs-graveyard_8062">
            <a:extLst>
              <a:ext uri="{FF2B5EF4-FFF2-40B4-BE49-F238E27FC236}">
                <a16:creationId xmlns:a16="http://schemas.microsoft.com/office/drawing/2014/main" id="{1794B2AE-F525-6844-9AE1-4DE15F09D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8001000"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WordArt 1027">
            <a:extLst>
              <a:ext uri="{FF2B5EF4-FFF2-40B4-BE49-F238E27FC236}">
                <a16:creationId xmlns:a16="http://schemas.microsoft.com/office/drawing/2014/main" id="{AC8FD81C-0E2A-5A46-A46C-DE6133B577DD}"/>
              </a:ext>
            </a:extLst>
          </p:cNvPr>
          <p:cNvSpPr>
            <a:spLocks noChangeArrowheads="1" noChangeShapeType="1" noTextEdit="1"/>
          </p:cNvSpPr>
          <p:nvPr/>
        </p:nvSpPr>
        <p:spPr bwMode="auto">
          <a:xfrm rot="-845614">
            <a:off x="0" y="381000"/>
            <a:ext cx="4740275" cy="23637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000000"/>
                  </a:solidFill>
                  <a:round/>
                  <a:headEnd/>
                  <a:tailEnd/>
                </a:ln>
                <a:solidFill>
                  <a:srgbClr val="FFFF00"/>
                </a:solidFill>
                <a:effectLst/>
                <a:uLnTx/>
                <a:uFillTx/>
                <a:latin typeface="Cracked"/>
                <a:ea typeface="ＭＳ Ｐゴシック" panose="020B0600070205080204" pitchFamily="34" charset="-128"/>
                <a:cs typeface="+mn-cs"/>
              </a:rPr>
              <a:t>Same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000000"/>
                  </a:solidFill>
                  <a:round/>
                  <a:headEnd/>
                  <a:tailEnd/>
                </a:ln>
                <a:solidFill>
                  <a:srgbClr val="FFFF00"/>
                </a:solidFill>
                <a:effectLst/>
                <a:uLnTx/>
                <a:uFillTx/>
                <a:latin typeface="Cracked"/>
                <a:ea typeface="ＭＳ Ｐゴシック" panose="020B0600070205080204" pitchFamily="34" charset="-128"/>
                <a:cs typeface="+mn-cs"/>
              </a:rPr>
              <a:t>Information</a:t>
            </a:r>
          </a:p>
        </p:txBody>
      </p:sp>
    </p:spTree>
    <p:extLst>
      <p:ext uri="{BB962C8B-B14F-4D97-AF65-F5344CB8AC3E}">
        <p14:creationId xmlns:p14="http://schemas.microsoft.com/office/powerpoint/2010/main" val="865827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labeled-bone">
            <a:extLst>
              <a:ext uri="{FF2B5EF4-FFF2-40B4-BE49-F238E27FC236}">
                <a16:creationId xmlns:a16="http://schemas.microsoft.com/office/drawing/2014/main" id="{62139951-BD79-1D4B-B70B-6F4EFF2B4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84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1" name="Picture 3" descr="opposing-view-dino">
            <a:extLst>
              <a:ext uri="{FF2B5EF4-FFF2-40B4-BE49-F238E27FC236}">
                <a16:creationId xmlns:a16="http://schemas.microsoft.com/office/drawing/2014/main" id="{B63E34B3-B46D-5044-8B23-A58DBDEAC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762000"/>
            <a:ext cx="7315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2" name="WordArt 4">
            <a:extLst>
              <a:ext uri="{FF2B5EF4-FFF2-40B4-BE49-F238E27FC236}">
                <a16:creationId xmlns:a16="http://schemas.microsoft.com/office/drawing/2014/main" id="{5BBF325F-86D0-5740-A933-437F8242BE29}"/>
              </a:ext>
            </a:extLst>
          </p:cNvPr>
          <p:cNvSpPr>
            <a:spLocks noChangeArrowheads="1" noChangeShapeType="1" noTextEdit="1"/>
          </p:cNvSpPr>
          <p:nvPr/>
        </p:nvSpPr>
        <p:spPr bwMode="auto">
          <a:xfrm>
            <a:off x="5486400" y="533400"/>
            <a:ext cx="3352800" cy="472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604020202020204" pitchFamily="34" charset="0"/>
                <a:ea typeface="ＭＳ Ｐゴシック" panose="020B0600070205080204" pitchFamily="34" charset="-128"/>
                <a:cs typeface="Arial Black" panose="020B0604020202020204" pitchFamily="34" charset="0"/>
              </a:rPr>
              <a:t>No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604020202020204" pitchFamily="34" charset="0"/>
                <a:ea typeface="ＭＳ Ｐゴシック" panose="020B0600070205080204" pitchFamily="34" charset="-128"/>
                <a:cs typeface="Arial Black" panose="020B0604020202020204" pitchFamily="34" charset="0"/>
              </a:rPr>
              <a:t>Tags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604020202020204" pitchFamily="34" charset="0"/>
                <a:ea typeface="ＭＳ Ｐゴシック" panose="020B0600070205080204" pitchFamily="34" charset="-128"/>
                <a:cs typeface="Arial Black" panose="020B0604020202020204" pitchFamily="34" charset="0"/>
              </a:rPr>
              <a:t>Showing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604020202020204" pitchFamily="34" charset="0"/>
                <a:ea typeface="ＭＳ Ｐゴシック" panose="020B0600070205080204" pitchFamily="34" charset="-128"/>
                <a:cs typeface="Arial Black" panose="020B0604020202020204" pitchFamily="34" charset="0"/>
              </a:rPr>
              <a:t>Dates</a:t>
            </a:r>
          </a:p>
        </p:txBody>
      </p:sp>
    </p:spTree>
    <p:extLst>
      <p:ext uri="{BB962C8B-B14F-4D97-AF65-F5344CB8AC3E}">
        <p14:creationId xmlns:p14="http://schemas.microsoft.com/office/powerpoint/2010/main" val="3823388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68291"/>
                                        </p:tgtEl>
                                        <p:attrNameLst>
                                          <p:attrName>style.visibility</p:attrName>
                                        </p:attrNameLst>
                                      </p:cBhvr>
                                      <p:to>
                                        <p:strVal val="visible"/>
                                      </p:to>
                                    </p:set>
                                    <p:anim calcmode="lin" valueType="num">
                                      <p:cBhvr>
                                        <p:cTn id="7" dur="500" fill="hold"/>
                                        <p:tgtEl>
                                          <p:spTgt spid="268291"/>
                                        </p:tgtEl>
                                        <p:attrNameLst>
                                          <p:attrName>ppt_x</p:attrName>
                                        </p:attrNameLst>
                                      </p:cBhvr>
                                      <p:tavLst>
                                        <p:tav tm="0">
                                          <p:val>
                                            <p:strVal val="#ppt_x-.2"/>
                                          </p:val>
                                        </p:tav>
                                        <p:tav tm="100000">
                                          <p:val>
                                            <p:strVal val="#ppt_x"/>
                                          </p:val>
                                        </p:tav>
                                      </p:tavLst>
                                    </p:anim>
                                    <p:anim calcmode="lin" valueType="num">
                                      <p:cBhvr>
                                        <p:cTn id="8" dur="500" fill="hold"/>
                                        <p:tgtEl>
                                          <p:spTgt spid="268291"/>
                                        </p:tgtEl>
                                        <p:attrNameLst>
                                          <p:attrName>ppt_y</p:attrName>
                                        </p:attrNameLst>
                                      </p:cBhvr>
                                      <p:tavLst>
                                        <p:tav tm="0">
                                          <p:val>
                                            <p:strVal val="#ppt_y"/>
                                          </p:val>
                                        </p:tav>
                                        <p:tav tm="100000">
                                          <p:val>
                                            <p:strVal val="#ppt_y"/>
                                          </p:val>
                                        </p:tav>
                                      </p:tavLst>
                                    </p:anim>
                                    <p:animEffect transition="in" filter="wipe(right)" prLst="gradientSize: 0.1">
                                      <p:cBhvr>
                                        <p:cTn id="9" dur="500"/>
                                        <p:tgtEl>
                                          <p:spTgt spid="268291"/>
                                        </p:tgtEl>
                                      </p:cBhvr>
                                    </p:animEffect>
                                  </p:childTnLst>
                                </p:cTn>
                              </p:par>
                              <p:par>
                                <p:cTn id="10" presetID="10" presetClass="exit" presetSubtype="0" fill="hold" nodeType="withEffect">
                                  <p:stCondLst>
                                    <p:cond delay="0"/>
                                  </p:stCondLst>
                                  <p:childTnLst>
                                    <p:animEffect transition="out" filter="fade">
                                      <p:cBhvr>
                                        <p:cTn id="11" dur="1000"/>
                                        <p:tgtEl>
                                          <p:spTgt spid="268290"/>
                                        </p:tgtEl>
                                      </p:cBhvr>
                                    </p:animEffect>
                                    <p:set>
                                      <p:cBhvr>
                                        <p:cTn id="12" dur="1" fill="hold">
                                          <p:stCondLst>
                                            <p:cond delay="999"/>
                                          </p:stCondLst>
                                        </p:cTn>
                                        <p:tgtEl>
                                          <p:spTgt spid="26829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268292"/>
                                        </p:tgtEl>
                                      </p:cBhvr>
                                    </p:animEffect>
                                    <p:set>
                                      <p:cBhvr>
                                        <p:cTn id="15" dur="1" fill="hold">
                                          <p:stCondLst>
                                            <p:cond delay="999"/>
                                          </p:stCondLst>
                                        </p:cTn>
                                        <p:tgtEl>
                                          <p:spTgt spid="2682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20000">
              <a:srgbClr val="85C2FF"/>
            </a:gs>
            <a:gs pos="35001">
              <a:srgbClr val="C4D6EB"/>
            </a:gs>
            <a:gs pos="50000">
              <a:srgbClr val="FFEBFA"/>
            </a:gs>
            <a:gs pos="64999">
              <a:srgbClr val="C4D6EB"/>
            </a:gs>
            <a:gs pos="80000">
              <a:srgbClr val="85C2FF"/>
            </a:gs>
            <a:gs pos="100000">
              <a:srgbClr val="5E9EFF"/>
            </a:gs>
          </a:gsLst>
          <a:lin ang="5400000" scaled="1"/>
        </a:gradFill>
        <a:effectLst/>
      </p:bgPr>
    </p:bg>
    <p:spTree>
      <p:nvGrpSpPr>
        <p:cNvPr id="1" name=""/>
        <p:cNvGrpSpPr/>
        <p:nvPr/>
      </p:nvGrpSpPr>
      <p:grpSpPr>
        <a:xfrm>
          <a:off x="0" y="0"/>
          <a:ext cx="0" cy="0"/>
          <a:chOff x="0" y="0"/>
          <a:chExt cx="0" cy="0"/>
        </a:xfrm>
      </p:grpSpPr>
      <p:sp>
        <p:nvSpPr>
          <p:cNvPr id="1772546" name="Text Box 2">
            <a:extLst>
              <a:ext uri="{FF2B5EF4-FFF2-40B4-BE49-F238E27FC236}">
                <a16:creationId xmlns:a16="http://schemas.microsoft.com/office/drawing/2014/main" id="{433D3349-B70A-134B-B704-246042D0965D}"/>
              </a:ext>
            </a:extLst>
          </p:cNvPr>
          <p:cNvSpPr txBox="1">
            <a:spLocks noChangeArrowheads="1"/>
          </p:cNvSpPr>
          <p:nvPr/>
        </p:nvSpPr>
        <p:spPr bwMode="auto">
          <a:xfrm rot="-2697393">
            <a:off x="7248525" y="5540375"/>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1932"/>
                </a:solidFill>
                <a:effectLst/>
                <a:uLnTx/>
                <a:uFillTx/>
                <a:latin typeface="GoudyOlSt BT" pitchFamily="18" charset="0"/>
                <a:ea typeface="ＭＳ Ｐゴシック" panose="020B0600070205080204" pitchFamily="34" charset="-128"/>
                <a:cs typeface="+mn-cs"/>
              </a:rPr>
              <a:t>Man Evolved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1932"/>
                </a:solidFill>
                <a:effectLst/>
                <a:uLnTx/>
                <a:uFillTx/>
                <a:latin typeface="GoudyOlSt BT" pitchFamily="18" charset="0"/>
                <a:ea typeface="ＭＳ Ｐゴシック" panose="020B0600070205080204" pitchFamily="34" charset="-128"/>
                <a:cs typeface="+mn-cs"/>
              </a:rPr>
              <a:t>3 MYA</a:t>
            </a:r>
          </a:p>
        </p:txBody>
      </p:sp>
      <p:grpSp>
        <p:nvGrpSpPr>
          <p:cNvPr id="2" name="Group 3">
            <a:extLst>
              <a:ext uri="{FF2B5EF4-FFF2-40B4-BE49-F238E27FC236}">
                <a16:creationId xmlns:a16="http://schemas.microsoft.com/office/drawing/2014/main" id="{559D9F45-C01B-9544-B4CA-4A5834D792B1}"/>
              </a:ext>
            </a:extLst>
          </p:cNvPr>
          <p:cNvGrpSpPr>
            <a:grpSpLocks/>
          </p:cNvGrpSpPr>
          <p:nvPr/>
        </p:nvGrpSpPr>
        <p:grpSpPr bwMode="auto">
          <a:xfrm>
            <a:off x="379413" y="5197475"/>
            <a:ext cx="8394700" cy="381000"/>
            <a:chOff x="239" y="3274"/>
            <a:chExt cx="5288" cy="240"/>
          </a:xfrm>
        </p:grpSpPr>
        <p:sp>
          <p:nvSpPr>
            <p:cNvPr id="1772548" name="Line 4">
              <a:extLst>
                <a:ext uri="{FF2B5EF4-FFF2-40B4-BE49-F238E27FC236}">
                  <a16:creationId xmlns:a16="http://schemas.microsoft.com/office/drawing/2014/main" id="{F325E576-44BD-9A4A-8E22-303E9CC00F20}"/>
                </a:ext>
              </a:extLst>
            </p:cNvPr>
            <p:cNvSpPr>
              <a:spLocks noChangeShapeType="1"/>
            </p:cNvSpPr>
            <p:nvPr/>
          </p:nvSpPr>
          <p:spPr bwMode="auto">
            <a:xfrm>
              <a:off x="5521" y="3274"/>
              <a:ext cx="0" cy="240"/>
            </a:xfrm>
            <a:prstGeom prst="line">
              <a:avLst/>
            </a:prstGeom>
            <a:noFill/>
            <a:ln w="38100">
              <a:solidFill>
                <a:schemeClr val="bg2"/>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772549" name="Line 5">
              <a:extLst>
                <a:ext uri="{FF2B5EF4-FFF2-40B4-BE49-F238E27FC236}">
                  <a16:creationId xmlns:a16="http://schemas.microsoft.com/office/drawing/2014/main" id="{4404BBA5-B2E2-2B4D-AD38-A396CAEFEA36}"/>
                </a:ext>
              </a:extLst>
            </p:cNvPr>
            <p:cNvSpPr>
              <a:spLocks noChangeShapeType="1"/>
            </p:cNvSpPr>
            <p:nvPr/>
          </p:nvSpPr>
          <p:spPr bwMode="auto">
            <a:xfrm>
              <a:off x="5343" y="3274"/>
              <a:ext cx="0" cy="240"/>
            </a:xfrm>
            <a:prstGeom prst="line">
              <a:avLst/>
            </a:prstGeom>
            <a:noFill/>
            <a:ln w="38100">
              <a:solidFill>
                <a:schemeClr val="bg2"/>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772550" name="Rectangle 6">
              <a:extLst>
                <a:ext uri="{FF2B5EF4-FFF2-40B4-BE49-F238E27FC236}">
                  <a16:creationId xmlns:a16="http://schemas.microsoft.com/office/drawing/2014/main" id="{D5811EF0-8842-B647-876A-E2A795CE70EB}"/>
                </a:ext>
              </a:extLst>
            </p:cNvPr>
            <p:cNvSpPr>
              <a:spLocks noChangeArrowheads="1"/>
            </p:cNvSpPr>
            <p:nvPr/>
          </p:nvSpPr>
          <p:spPr bwMode="auto">
            <a:xfrm flipV="1">
              <a:off x="5355" y="3456"/>
              <a:ext cx="172" cy="58"/>
            </a:xfrm>
            <a:prstGeom prst="rect">
              <a:avLst/>
            </a:prstGeom>
            <a:solidFill>
              <a:srgbClr val="FFFF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panose="020B0600070205080204" pitchFamily="34" charset="-128"/>
                <a:cs typeface="+mn-cs"/>
              </a:endParaRPr>
            </a:p>
          </p:txBody>
        </p:sp>
        <p:sp>
          <p:nvSpPr>
            <p:cNvPr id="1772551" name="Rectangle 7">
              <a:extLst>
                <a:ext uri="{FF2B5EF4-FFF2-40B4-BE49-F238E27FC236}">
                  <a16:creationId xmlns:a16="http://schemas.microsoft.com/office/drawing/2014/main" id="{8A3997A8-4592-4B4F-BA82-35A6BC8CE873}"/>
                </a:ext>
              </a:extLst>
            </p:cNvPr>
            <p:cNvSpPr>
              <a:spLocks noChangeArrowheads="1"/>
            </p:cNvSpPr>
            <p:nvPr/>
          </p:nvSpPr>
          <p:spPr bwMode="auto">
            <a:xfrm flipV="1">
              <a:off x="240" y="3456"/>
              <a:ext cx="5113" cy="51"/>
            </a:xfrm>
            <a:prstGeom prst="rect">
              <a:avLst/>
            </a:prstGeom>
            <a:solidFill>
              <a:srgbClr val="000066"/>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panose="020B0600070205080204" pitchFamily="34" charset="-128"/>
                <a:cs typeface="+mn-cs"/>
              </a:endParaRPr>
            </a:p>
          </p:txBody>
        </p:sp>
        <p:sp>
          <p:nvSpPr>
            <p:cNvPr id="1772552" name="Line 8">
              <a:extLst>
                <a:ext uri="{FF2B5EF4-FFF2-40B4-BE49-F238E27FC236}">
                  <a16:creationId xmlns:a16="http://schemas.microsoft.com/office/drawing/2014/main" id="{9E0E7706-5FFA-C843-B0F4-7DB75C732E61}"/>
                </a:ext>
              </a:extLst>
            </p:cNvPr>
            <p:cNvSpPr>
              <a:spLocks noChangeShapeType="1"/>
            </p:cNvSpPr>
            <p:nvPr/>
          </p:nvSpPr>
          <p:spPr bwMode="auto">
            <a:xfrm>
              <a:off x="239" y="3274"/>
              <a:ext cx="0" cy="240"/>
            </a:xfrm>
            <a:prstGeom prst="line">
              <a:avLst/>
            </a:prstGeom>
            <a:noFill/>
            <a:ln w="38100">
              <a:solidFill>
                <a:schemeClr val="bg2"/>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grpSp>
      <p:sp>
        <p:nvSpPr>
          <p:cNvPr id="1772553" name="Text Box 9">
            <a:extLst>
              <a:ext uri="{FF2B5EF4-FFF2-40B4-BE49-F238E27FC236}">
                <a16:creationId xmlns:a16="http://schemas.microsoft.com/office/drawing/2014/main" id="{339735FB-0179-B844-826C-E5F7A3514469}"/>
              </a:ext>
            </a:extLst>
          </p:cNvPr>
          <p:cNvSpPr txBox="1">
            <a:spLocks noChangeArrowheads="1"/>
          </p:cNvSpPr>
          <p:nvPr/>
        </p:nvSpPr>
        <p:spPr bwMode="auto">
          <a:xfrm>
            <a:off x="76200" y="3967163"/>
            <a:ext cx="9067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Evolutionist’s Time Line</a:t>
            </a:r>
          </a:p>
        </p:txBody>
      </p:sp>
      <p:sp>
        <p:nvSpPr>
          <p:cNvPr id="1772554" name="Text Box 10">
            <a:extLst>
              <a:ext uri="{FF2B5EF4-FFF2-40B4-BE49-F238E27FC236}">
                <a16:creationId xmlns:a16="http://schemas.microsoft.com/office/drawing/2014/main" id="{91DAD20C-0A57-414E-9C38-9DE489537F7E}"/>
              </a:ext>
            </a:extLst>
          </p:cNvPr>
          <p:cNvSpPr txBox="1">
            <a:spLocks noChangeArrowheads="1"/>
          </p:cNvSpPr>
          <p:nvPr/>
        </p:nvSpPr>
        <p:spPr bwMode="auto">
          <a:xfrm>
            <a:off x="179388" y="5654675"/>
            <a:ext cx="36417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65 Million years ago Dinosaurs died out</a:t>
            </a:r>
          </a:p>
        </p:txBody>
      </p:sp>
      <p:sp>
        <p:nvSpPr>
          <p:cNvPr id="1772555" name="Rectangle 11">
            <a:extLst>
              <a:ext uri="{FF2B5EF4-FFF2-40B4-BE49-F238E27FC236}">
                <a16:creationId xmlns:a16="http://schemas.microsoft.com/office/drawing/2014/main" id="{BD3AB083-AF28-7C44-9A68-C84D0A14BFF7}"/>
              </a:ext>
            </a:extLst>
          </p:cNvPr>
          <p:cNvSpPr>
            <a:spLocks noGrp="1" noChangeArrowheads="1"/>
          </p:cNvSpPr>
          <p:nvPr>
            <p:ph type="title"/>
          </p:nvPr>
        </p:nvSpPr>
        <p:spPr/>
        <p:txBody>
          <a:bodyPr anchor="ctr"/>
          <a:lstStyle/>
          <a:p>
            <a:pPr algn="ctr">
              <a:lnSpc>
                <a:spcPct val="60000"/>
              </a:lnSpc>
              <a:defRPr/>
            </a:pPr>
            <a:r>
              <a:rPr lang="en-US" sz="4000">
                <a:solidFill>
                  <a:schemeClr val="bg2"/>
                </a:solidFill>
                <a:effectLst/>
                <a:latin typeface="Arial" pitchFamily="-112" charset="0"/>
              </a:rPr>
              <a:t>Bible says Man &amp; Dinosaur</a:t>
            </a:r>
            <a:br>
              <a:rPr lang="en-US" sz="4000">
                <a:solidFill>
                  <a:schemeClr val="bg2"/>
                </a:solidFill>
                <a:effectLst/>
                <a:latin typeface="Arial" pitchFamily="-112" charset="0"/>
              </a:rPr>
            </a:br>
            <a:br>
              <a:rPr lang="en-US" sz="1400">
                <a:solidFill>
                  <a:schemeClr val="bg2"/>
                </a:solidFill>
                <a:effectLst/>
                <a:latin typeface="Arial" pitchFamily="-112" charset="0"/>
              </a:rPr>
            </a:br>
            <a:r>
              <a:rPr lang="en-US" sz="4000">
                <a:solidFill>
                  <a:schemeClr val="bg2"/>
                </a:solidFill>
                <a:effectLst/>
                <a:latin typeface="Arial" pitchFamily="-112" charset="0"/>
              </a:rPr>
              <a:t>Created in the same week.</a:t>
            </a:r>
          </a:p>
        </p:txBody>
      </p:sp>
      <p:grpSp>
        <p:nvGrpSpPr>
          <p:cNvPr id="3" name="Group 12">
            <a:extLst>
              <a:ext uri="{FF2B5EF4-FFF2-40B4-BE49-F238E27FC236}">
                <a16:creationId xmlns:a16="http://schemas.microsoft.com/office/drawing/2014/main" id="{607F2E70-6434-C647-A4C2-C7B206F084AA}"/>
              </a:ext>
            </a:extLst>
          </p:cNvPr>
          <p:cNvGrpSpPr>
            <a:grpSpLocks/>
          </p:cNvGrpSpPr>
          <p:nvPr/>
        </p:nvGrpSpPr>
        <p:grpSpPr bwMode="auto">
          <a:xfrm>
            <a:off x="76200" y="1524000"/>
            <a:ext cx="8834438" cy="1644650"/>
            <a:chOff x="48" y="960"/>
            <a:chExt cx="5565" cy="1036"/>
          </a:xfrm>
        </p:grpSpPr>
        <p:sp>
          <p:nvSpPr>
            <p:cNvPr id="220175" name="Text Box 13">
              <a:extLst>
                <a:ext uri="{FF2B5EF4-FFF2-40B4-BE49-F238E27FC236}">
                  <a16:creationId xmlns:a16="http://schemas.microsoft.com/office/drawing/2014/main" id="{32D5C7EC-47C8-914C-B376-280D713EB2FB}"/>
                </a:ext>
              </a:extLst>
            </p:cNvPr>
            <p:cNvSpPr txBox="1">
              <a:spLocks noChangeArrowheads="1"/>
            </p:cNvSpPr>
            <p:nvPr/>
          </p:nvSpPr>
          <p:spPr bwMode="auto">
            <a:xfrm>
              <a:off x="2976" y="1248"/>
              <a:ext cx="13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Jesus’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Birth</a:t>
              </a:r>
            </a:p>
          </p:txBody>
        </p:sp>
        <p:grpSp>
          <p:nvGrpSpPr>
            <p:cNvPr id="220176" name="Group 14">
              <a:extLst>
                <a:ext uri="{FF2B5EF4-FFF2-40B4-BE49-F238E27FC236}">
                  <a16:creationId xmlns:a16="http://schemas.microsoft.com/office/drawing/2014/main" id="{2F63C077-4342-EC45-B25C-34D7246B1FD2}"/>
                </a:ext>
              </a:extLst>
            </p:cNvPr>
            <p:cNvGrpSpPr>
              <a:grpSpLocks/>
            </p:cNvGrpSpPr>
            <p:nvPr/>
          </p:nvGrpSpPr>
          <p:grpSpPr bwMode="auto">
            <a:xfrm>
              <a:off x="48" y="960"/>
              <a:ext cx="5565" cy="1003"/>
              <a:chOff x="48" y="960"/>
              <a:chExt cx="4788" cy="1003"/>
            </a:xfrm>
          </p:grpSpPr>
          <p:sp>
            <p:nvSpPr>
              <p:cNvPr id="1772559" name="Rectangle 15">
                <a:extLst>
                  <a:ext uri="{FF2B5EF4-FFF2-40B4-BE49-F238E27FC236}">
                    <a16:creationId xmlns:a16="http://schemas.microsoft.com/office/drawing/2014/main" id="{508A13F4-3BE9-0143-B0A1-805C55D7FCFC}"/>
                  </a:ext>
                </a:extLst>
              </p:cNvPr>
              <p:cNvSpPr>
                <a:spLocks noChangeArrowheads="1"/>
              </p:cNvSpPr>
              <p:nvPr/>
            </p:nvSpPr>
            <p:spPr bwMode="auto">
              <a:xfrm>
                <a:off x="3072" y="1152"/>
                <a:ext cx="1584" cy="47"/>
              </a:xfrm>
              <a:prstGeom prst="rect">
                <a:avLst/>
              </a:prstGeom>
              <a:solidFill>
                <a:schemeClr val="accent2"/>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1932"/>
                  </a:solidFill>
                  <a:effectLst/>
                  <a:uLnTx/>
                  <a:uFillTx/>
                  <a:latin typeface="Times New Roman" pitchFamily="-112" charset="0"/>
                  <a:ea typeface="ＭＳ Ｐゴシック" panose="020B0600070205080204" pitchFamily="34" charset="-128"/>
                  <a:cs typeface="+mn-cs"/>
                </a:endParaRPr>
              </a:p>
            </p:txBody>
          </p:sp>
          <p:sp>
            <p:nvSpPr>
              <p:cNvPr id="1772560" name="Line 16">
                <a:extLst>
                  <a:ext uri="{FF2B5EF4-FFF2-40B4-BE49-F238E27FC236}">
                    <a16:creationId xmlns:a16="http://schemas.microsoft.com/office/drawing/2014/main" id="{C184C9C1-2907-234F-92AB-CA7C1CFF32B1}"/>
                  </a:ext>
                </a:extLst>
              </p:cNvPr>
              <p:cNvSpPr>
                <a:spLocks noChangeShapeType="1"/>
              </p:cNvSpPr>
              <p:nvPr/>
            </p:nvSpPr>
            <p:spPr bwMode="auto">
              <a:xfrm>
                <a:off x="4656" y="960"/>
                <a:ext cx="0" cy="220"/>
              </a:xfrm>
              <a:prstGeom prst="line">
                <a:avLst/>
              </a:prstGeom>
              <a:noFill/>
              <a:ln w="38100">
                <a:solidFill>
                  <a:schemeClr val="bg2"/>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772561" name="Line 17">
                <a:extLst>
                  <a:ext uri="{FF2B5EF4-FFF2-40B4-BE49-F238E27FC236}">
                    <a16:creationId xmlns:a16="http://schemas.microsoft.com/office/drawing/2014/main" id="{C1209AD4-3A43-2146-9259-0F0DF73BF094}"/>
                  </a:ext>
                </a:extLst>
              </p:cNvPr>
              <p:cNvSpPr>
                <a:spLocks noChangeShapeType="1"/>
              </p:cNvSpPr>
              <p:nvPr/>
            </p:nvSpPr>
            <p:spPr bwMode="auto">
              <a:xfrm flipH="1">
                <a:off x="3072" y="988"/>
                <a:ext cx="0" cy="192"/>
              </a:xfrm>
              <a:prstGeom prst="line">
                <a:avLst/>
              </a:prstGeom>
              <a:noFill/>
              <a:ln w="38100">
                <a:solidFill>
                  <a:srgbClr val="00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20180" name="Text Box 18">
                <a:extLst>
                  <a:ext uri="{FF2B5EF4-FFF2-40B4-BE49-F238E27FC236}">
                    <a16:creationId xmlns:a16="http://schemas.microsoft.com/office/drawing/2014/main" id="{D947B731-8E1A-8142-B4FD-30F5B4F23CF9}"/>
                  </a:ext>
                </a:extLst>
              </p:cNvPr>
              <p:cNvSpPr txBox="1">
                <a:spLocks noChangeArrowheads="1"/>
              </p:cNvSpPr>
              <p:nvPr/>
            </p:nvSpPr>
            <p:spPr bwMode="auto">
              <a:xfrm>
                <a:off x="3767" y="1248"/>
                <a:ext cx="10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2000</a:t>
                </a:r>
              </a:p>
            </p:txBody>
          </p:sp>
          <p:sp>
            <p:nvSpPr>
              <p:cNvPr id="1772563" name="Rectangle 19">
                <a:extLst>
                  <a:ext uri="{FF2B5EF4-FFF2-40B4-BE49-F238E27FC236}">
                    <a16:creationId xmlns:a16="http://schemas.microsoft.com/office/drawing/2014/main" id="{75FDD7B2-6394-A441-B613-6F5801F0AA0B}"/>
                  </a:ext>
                </a:extLst>
              </p:cNvPr>
              <p:cNvSpPr>
                <a:spLocks noChangeArrowheads="1"/>
              </p:cNvSpPr>
              <p:nvPr/>
            </p:nvSpPr>
            <p:spPr bwMode="auto">
              <a:xfrm>
                <a:off x="2976" y="1152"/>
                <a:ext cx="109" cy="50"/>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1932"/>
                  </a:solidFill>
                  <a:effectLst/>
                  <a:uLnTx/>
                  <a:uFillTx/>
                  <a:latin typeface="Times New Roman" pitchFamily="-112" charset="0"/>
                  <a:ea typeface="ＭＳ Ｐゴシック" panose="020B0600070205080204" pitchFamily="34" charset="-128"/>
                  <a:cs typeface="+mn-cs"/>
                </a:endParaRPr>
              </a:p>
            </p:txBody>
          </p:sp>
          <p:sp>
            <p:nvSpPr>
              <p:cNvPr id="1772564" name="Rectangle 20">
                <a:extLst>
                  <a:ext uri="{FF2B5EF4-FFF2-40B4-BE49-F238E27FC236}">
                    <a16:creationId xmlns:a16="http://schemas.microsoft.com/office/drawing/2014/main" id="{A9B6AD73-29F0-5B4C-AE6E-C416413437A5}"/>
                  </a:ext>
                </a:extLst>
              </p:cNvPr>
              <p:cNvSpPr>
                <a:spLocks noChangeArrowheads="1"/>
              </p:cNvSpPr>
              <p:nvPr/>
            </p:nvSpPr>
            <p:spPr bwMode="auto">
              <a:xfrm>
                <a:off x="239" y="1152"/>
                <a:ext cx="1201" cy="47"/>
              </a:xfrm>
              <a:prstGeom prst="rect">
                <a:avLst/>
              </a:prstGeom>
              <a:solidFill>
                <a:srgbClr val="0033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panose="020B0600070205080204" pitchFamily="34" charset="-128"/>
                  <a:cs typeface="+mn-cs"/>
                </a:endParaRPr>
              </a:p>
            </p:txBody>
          </p:sp>
          <p:sp>
            <p:nvSpPr>
              <p:cNvPr id="1772565" name="Rectangle 21">
                <a:extLst>
                  <a:ext uri="{FF2B5EF4-FFF2-40B4-BE49-F238E27FC236}">
                    <a16:creationId xmlns:a16="http://schemas.microsoft.com/office/drawing/2014/main" id="{356AD1D7-EB64-AC4F-9A61-FD481D9D6286}"/>
                  </a:ext>
                </a:extLst>
              </p:cNvPr>
              <p:cNvSpPr>
                <a:spLocks noChangeArrowheads="1"/>
              </p:cNvSpPr>
              <p:nvPr/>
            </p:nvSpPr>
            <p:spPr bwMode="auto">
              <a:xfrm>
                <a:off x="1440" y="1152"/>
                <a:ext cx="1632" cy="47"/>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panose="020B0600070205080204" pitchFamily="34" charset="-128"/>
                  <a:cs typeface="+mn-cs"/>
                </a:endParaRPr>
              </a:p>
            </p:txBody>
          </p:sp>
          <p:sp>
            <p:nvSpPr>
              <p:cNvPr id="1772566" name="Line 22">
                <a:extLst>
                  <a:ext uri="{FF2B5EF4-FFF2-40B4-BE49-F238E27FC236}">
                    <a16:creationId xmlns:a16="http://schemas.microsoft.com/office/drawing/2014/main" id="{D64AC3C3-6CAA-7640-8CC0-1E079C515CEB}"/>
                  </a:ext>
                </a:extLst>
              </p:cNvPr>
              <p:cNvSpPr>
                <a:spLocks noChangeShapeType="1"/>
              </p:cNvSpPr>
              <p:nvPr/>
            </p:nvSpPr>
            <p:spPr bwMode="auto">
              <a:xfrm>
                <a:off x="239" y="960"/>
                <a:ext cx="0" cy="240"/>
              </a:xfrm>
              <a:prstGeom prst="line">
                <a:avLst/>
              </a:prstGeom>
              <a:noFill/>
              <a:ln w="38100">
                <a:solidFill>
                  <a:srgbClr val="00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772567" name="Line 23">
                <a:extLst>
                  <a:ext uri="{FF2B5EF4-FFF2-40B4-BE49-F238E27FC236}">
                    <a16:creationId xmlns:a16="http://schemas.microsoft.com/office/drawing/2014/main" id="{A51EEF70-679D-CB40-980E-FD1493C64771}"/>
                  </a:ext>
                </a:extLst>
              </p:cNvPr>
              <p:cNvSpPr>
                <a:spLocks noChangeShapeType="1"/>
              </p:cNvSpPr>
              <p:nvPr/>
            </p:nvSpPr>
            <p:spPr bwMode="auto">
              <a:xfrm>
                <a:off x="1440" y="960"/>
                <a:ext cx="0" cy="240"/>
              </a:xfrm>
              <a:prstGeom prst="line">
                <a:avLst/>
              </a:prstGeom>
              <a:noFill/>
              <a:ln w="38100">
                <a:solidFill>
                  <a:srgbClr val="00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20186" name="Text Box 24">
                <a:extLst>
                  <a:ext uri="{FF2B5EF4-FFF2-40B4-BE49-F238E27FC236}">
                    <a16:creationId xmlns:a16="http://schemas.microsoft.com/office/drawing/2014/main" id="{13356356-80EB-8642-9895-0E1ABEA32EBE}"/>
                  </a:ext>
                </a:extLst>
              </p:cNvPr>
              <p:cNvSpPr txBox="1">
                <a:spLocks noChangeArrowheads="1"/>
              </p:cNvSpPr>
              <p:nvPr/>
            </p:nvSpPr>
            <p:spPr bwMode="auto">
              <a:xfrm>
                <a:off x="48" y="1272"/>
                <a:ext cx="1499"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6000 YA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(4000 BC)</a:t>
                </a:r>
                <a:endPar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Creation</a:t>
                </a:r>
              </a:p>
            </p:txBody>
          </p:sp>
          <p:sp>
            <p:nvSpPr>
              <p:cNvPr id="220187" name="Text Box 25">
                <a:extLst>
                  <a:ext uri="{FF2B5EF4-FFF2-40B4-BE49-F238E27FC236}">
                    <a16:creationId xmlns:a16="http://schemas.microsoft.com/office/drawing/2014/main" id="{E4F5904B-E456-3044-A70B-89C3500D68F5}"/>
                  </a:ext>
                </a:extLst>
              </p:cNvPr>
              <p:cNvSpPr txBox="1">
                <a:spLocks noChangeArrowheads="1"/>
              </p:cNvSpPr>
              <p:nvPr/>
            </p:nvSpPr>
            <p:spPr bwMode="auto">
              <a:xfrm>
                <a:off x="1296" y="1276"/>
                <a:ext cx="139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4400 YA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Flood</a:t>
                </a:r>
              </a:p>
            </p:txBody>
          </p:sp>
        </p:grpSp>
      </p:grpSp>
      <p:sp>
        <p:nvSpPr>
          <p:cNvPr id="1772570" name="Line 26">
            <a:extLst>
              <a:ext uri="{FF2B5EF4-FFF2-40B4-BE49-F238E27FC236}">
                <a16:creationId xmlns:a16="http://schemas.microsoft.com/office/drawing/2014/main" id="{EF69798D-675C-B44C-BB4C-D1BDB4ED9BE1}"/>
              </a:ext>
            </a:extLst>
          </p:cNvPr>
          <p:cNvSpPr>
            <a:spLocks noChangeShapeType="1"/>
          </p:cNvSpPr>
          <p:nvPr/>
        </p:nvSpPr>
        <p:spPr bwMode="auto">
          <a:xfrm flipH="1">
            <a:off x="476250" y="4746625"/>
            <a:ext cx="1828800" cy="652463"/>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772571" name="Line 27">
            <a:extLst>
              <a:ext uri="{FF2B5EF4-FFF2-40B4-BE49-F238E27FC236}">
                <a16:creationId xmlns:a16="http://schemas.microsoft.com/office/drawing/2014/main" id="{F4B26B30-9EE9-7344-A2F8-04CCD4174534}"/>
              </a:ext>
            </a:extLst>
          </p:cNvPr>
          <p:cNvSpPr>
            <a:spLocks noChangeShapeType="1"/>
          </p:cNvSpPr>
          <p:nvPr/>
        </p:nvSpPr>
        <p:spPr bwMode="auto">
          <a:xfrm>
            <a:off x="3619500" y="4740275"/>
            <a:ext cx="4791075" cy="665163"/>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772572" name="Line 28">
            <a:extLst>
              <a:ext uri="{FF2B5EF4-FFF2-40B4-BE49-F238E27FC236}">
                <a16:creationId xmlns:a16="http://schemas.microsoft.com/office/drawing/2014/main" id="{E8091695-143E-DD49-8627-58DBC371D200}"/>
              </a:ext>
            </a:extLst>
          </p:cNvPr>
          <p:cNvSpPr>
            <a:spLocks noChangeShapeType="1"/>
          </p:cNvSpPr>
          <p:nvPr/>
        </p:nvSpPr>
        <p:spPr bwMode="auto">
          <a:xfrm flipH="1">
            <a:off x="493713" y="885825"/>
            <a:ext cx="957262" cy="798513"/>
          </a:xfrm>
          <a:prstGeom prst="line">
            <a:avLst/>
          </a:prstGeom>
          <a:noFill/>
          <a:ln w="1270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772573" name="Text Box 29">
            <a:extLst>
              <a:ext uri="{FF2B5EF4-FFF2-40B4-BE49-F238E27FC236}">
                <a16:creationId xmlns:a16="http://schemas.microsoft.com/office/drawing/2014/main" id="{58AB4B00-870F-984D-ACE3-6B0B5092FED6}"/>
              </a:ext>
            </a:extLst>
          </p:cNvPr>
          <p:cNvSpPr txBox="1">
            <a:spLocks noChangeArrowheads="1"/>
          </p:cNvSpPr>
          <p:nvPr/>
        </p:nvSpPr>
        <p:spPr bwMode="auto">
          <a:xfrm>
            <a:off x="1870075" y="4816475"/>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65 - 3 = 62</a:t>
            </a:r>
          </a:p>
        </p:txBody>
      </p:sp>
      <p:pic>
        <p:nvPicPr>
          <p:cNvPr id="1772576" name="Picture 32" descr="caveman_swing_club_hg_clr">
            <a:extLst>
              <a:ext uri="{FF2B5EF4-FFF2-40B4-BE49-F238E27FC236}">
                <a16:creationId xmlns:a16="http://schemas.microsoft.com/office/drawing/2014/main" id="{2878D62B-3693-564F-BF7B-185B944A5B5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4500" y="4400550"/>
            <a:ext cx="9017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2577" name="Picture 33" descr="tyrannosaurus_rex_hg_clr_me">
            <a:extLst>
              <a:ext uri="{FF2B5EF4-FFF2-40B4-BE49-F238E27FC236}">
                <a16:creationId xmlns:a16="http://schemas.microsoft.com/office/drawing/2014/main" id="{49C178C2-ED78-4549-B334-9F66BC4B7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 y="3590925"/>
            <a:ext cx="190817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2579" name="Picture 35" descr="Adam's Side">
            <a:extLst>
              <a:ext uri="{FF2B5EF4-FFF2-40B4-BE49-F238E27FC236}">
                <a16:creationId xmlns:a16="http://schemas.microsoft.com/office/drawing/2014/main" id="{3DCD225B-E0A5-5349-AA19-91D865740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887" t="25725" r="37279"/>
          <a:stretch>
            <a:fillRect/>
          </a:stretch>
        </p:blipFill>
        <p:spPr bwMode="auto">
          <a:xfrm>
            <a:off x="5419725" y="2581275"/>
            <a:ext cx="82708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810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772553"/>
                                        </p:tgtEl>
                                        <p:attrNameLst>
                                          <p:attrName>style.visibility</p:attrName>
                                        </p:attrNameLst>
                                      </p:cBhvr>
                                      <p:to>
                                        <p:strVal val="visible"/>
                                      </p:to>
                                    </p:set>
                                    <p:anim calcmode="lin" valueType="num">
                                      <p:cBhvr>
                                        <p:cTn id="11" dur="2000" fill="hold"/>
                                        <p:tgtEl>
                                          <p:spTgt spid="1772553"/>
                                        </p:tgtEl>
                                        <p:attrNameLst>
                                          <p:attrName>ppt_w</p:attrName>
                                        </p:attrNameLst>
                                      </p:cBhvr>
                                      <p:tavLst>
                                        <p:tav tm="0">
                                          <p:val>
                                            <p:fltVal val="0"/>
                                          </p:val>
                                        </p:tav>
                                        <p:tav tm="100000">
                                          <p:val>
                                            <p:strVal val="#ppt_w"/>
                                          </p:val>
                                        </p:tav>
                                      </p:tavLst>
                                    </p:anim>
                                    <p:anim calcmode="lin" valueType="num">
                                      <p:cBhvr>
                                        <p:cTn id="12" dur="2000" fill="hold"/>
                                        <p:tgtEl>
                                          <p:spTgt spid="1772553"/>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772554"/>
                                        </p:tgtEl>
                                        <p:attrNameLst>
                                          <p:attrName>style.visibility</p:attrName>
                                        </p:attrNameLst>
                                      </p:cBhvr>
                                      <p:to>
                                        <p:strVal val="visible"/>
                                      </p:to>
                                    </p:set>
                                    <p:anim calcmode="lin" valueType="num">
                                      <p:cBhvr>
                                        <p:cTn id="17" dur="500" fill="hold"/>
                                        <p:tgtEl>
                                          <p:spTgt spid="1772554"/>
                                        </p:tgtEl>
                                        <p:attrNameLst>
                                          <p:attrName>ppt_w</p:attrName>
                                        </p:attrNameLst>
                                      </p:cBhvr>
                                      <p:tavLst>
                                        <p:tav tm="0">
                                          <p:val>
                                            <p:fltVal val="0"/>
                                          </p:val>
                                        </p:tav>
                                        <p:tav tm="100000">
                                          <p:val>
                                            <p:strVal val="#ppt_w"/>
                                          </p:val>
                                        </p:tav>
                                      </p:tavLst>
                                    </p:anim>
                                    <p:anim calcmode="lin" valueType="num">
                                      <p:cBhvr>
                                        <p:cTn id="18" dur="500" fill="hold"/>
                                        <p:tgtEl>
                                          <p:spTgt spid="1772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2" presetClass="entr" presetSubtype="2" fill="hold" nodeType="afterEffect">
                                  <p:stCondLst>
                                    <p:cond delay="0"/>
                                  </p:stCondLst>
                                  <p:childTnLst>
                                    <p:set>
                                      <p:cBhvr>
                                        <p:cTn id="21" dur="1" fill="hold">
                                          <p:stCondLst>
                                            <p:cond delay="0"/>
                                          </p:stCondLst>
                                        </p:cTn>
                                        <p:tgtEl>
                                          <p:spTgt spid="1772570"/>
                                        </p:tgtEl>
                                        <p:attrNameLst>
                                          <p:attrName>style.visibility</p:attrName>
                                        </p:attrNameLst>
                                      </p:cBhvr>
                                      <p:to>
                                        <p:strVal val="visible"/>
                                      </p:to>
                                    </p:set>
                                    <p:animEffect transition="in" filter="wipe(right)">
                                      <p:cBhvr>
                                        <p:cTn id="22" dur="500"/>
                                        <p:tgtEl>
                                          <p:spTgt spid="17725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772546"/>
                                        </p:tgtEl>
                                        <p:attrNameLst>
                                          <p:attrName>style.visibility</p:attrName>
                                        </p:attrNameLst>
                                      </p:cBhvr>
                                      <p:to>
                                        <p:strVal val="visible"/>
                                      </p:to>
                                    </p:set>
                                    <p:anim calcmode="lin" valueType="num">
                                      <p:cBhvr>
                                        <p:cTn id="27" dur="500" fill="hold"/>
                                        <p:tgtEl>
                                          <p:spTgt spid="1772546"/>
                                        </p:tgtEl>
                                        <p:attrNameLst>
                                          <p:attrName>ppt_w</p:attrName>
                                        </p:attrNameLst>
                                      </p:cBhvr>
                                      <p:tavLst>
                                        <p:tav tm="0">
                                          <p:val>
                                            <p:fltVal val="0"/>
                                          </p:val>
                                        </p:tav>
                                        <p:tav tm="100000">
                                          <p:val>
                                            <p:strVal val="#ppt_w"/>
                                          </p:val>
                                        </p:tav>
                                      </p:tavLst>
                                    </p:anim>
                                    <p:anim calcmode="lin" valueType="num">
                                      <p:cBhvr>
                                        <p:cTn id="28" dur="500" fill="hold"/>
                                        <p:tgtEl>
                                          <p:spTgt spid="1772546"/>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772571"/>
                                        </p:tgtEl>
                                        <p:attrNameLst>
                                          <p:attrName>style.visibility</p:attrName>
                                        </p:attrNameLst>
                                      </p:cBhvr>
                                      <p:to>
                                        <p:strVal val="visible"/>
                                      </p:to>
                                    </p:set>
                                    <p:animEffect transition="in" filter="wipe(left)">
                                      <p:cBhvr>
                                        <p:cTn id="32" dur="500"/>
                                        <p:tgtEl>
                                          <p:spTgt spid="1772571"/>
                                        </p:tgtEl>
                                      </p:cBhvr>
                                    </p:animEffect>
                                  </p:childTnLst>
                                </p:cTn>
                              </p:par>
                            </p:childTnLst>
                          </p:cTn>
                        </p:par>
                        <p:par>
                          <p:cTn id="33" fill="hold" nodeType="afterGroup">
                            <p:stCondLst>
                              <p:cond delay="1000"/>
                            </p:stCondLst>
                            <p:childTnLst>
                              <p:par>
                                <p:cTn id="34" presetID="23" presetClass="entr" presetSubtype="16" fill="hold" grpId="0" nodeType="afterEffect">
                                  <p:stCondLst>
                                    <p:cond delay="0"/>
                                  </p:stCondLst>
                                  <p:childTnLst>
                                    <p:set>
                                      <p:cBhvr>
                                        <p:cTn id="35" dur="1" fill="hold">
                                          <p:stCondLst>
                                            <p:cond delay="0"/>
                                          </p:stCondLst>
                                        </p:cTn>
                                        <p:tgtEl>
                                          <p:spTgt spid="1772573"/>
                                        </p:tgtEl>
                                        <p:attrNameLst>
                                          <p:attrName>style.visibility</p:attrName>
                                        </p:attrNameLst>
                                      </p:cBhvr>
                                      <p:to>
                                        <p:strVal val="visible"/>
                                      </p:to>
                                    </p:set>
                                    <p:anim calcmode="lin" valueType="num">
                                      <p:cBhvr>
                                        <p:cTn id="36" dur="500" fill="hold"/>
                                        <p:tgtEl>
                                          <p:spTgt spid="1772573"/>
                                        </p:tgtEl>
                                        <p:attrNameLst>
                                          <p:attrName>ppt_w</p:attrName>
                                        </p:attrNameLst>
                                      </p:cBhvr>
                                      <p:tavLst>
                                        <p:tav tm="0">
                                          <p:val>
                                            <p:fltVal val="0"/>
                                          </p:val>
                                        </p:tav>
                                        <p:tav tm="100000">
                                          <p:val>
                                            <p:strVal val="#ppt_w"/>
                                          </p:val>
                                        </p:tav>
                                      </p:tavLst>
                                    </p:anim>
                                    <p:anim calcmode="lin" valueType="num">
                                      <p:cBhvr>
                                        <p:cTn id="37" dur="500" fill="hold"/>
                                        <p:tgtEl>
                                          <p:spTgt spid="1772573"/>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772555"/>
                                        </p:tgtEl>
                                        <p:attrNameLst>
                                          <p:attrName>style.visibility</p:attrName>
                                        </p:attrNameLst>
                                      </p:cBhvr>
                                      <p:to>
                                        <p:strVal val="visible"/>
                                      </p:to>
                                    </p:set>
                                    <p:anim calcmode="lin" valueType="num">
                                      <p:cBhvr>
                                        <p:cTn id="48" dur="500" fill="hold"/>
                                        <p:tgtEl>
                                          <p:spTgt spid="1772555"/>
                                        </p:tgtEl>
                                        <p:attrNameLst>
                                          <p:attrName>ppt_w</p:attrName>
                                        </p:attrNameLst>
                                      </p:cBhvr>
                                      <p:tavLst>
                                        <p:tav tm="0">
                                          <p:val>
                                            <p:fltVal val="0"/>
                                          </p:val>
                                        </p:tav>
                                        <p:tav tm="100000">
                                          <p:val>
                                            <p:strVal val="#ppt_w"/>
                                          </p:val>
                                        </p:tav>
                                      </p:tavLst>
                                    </p:anim>
                                    <p:anim calcmode="lin" valueType="num">
                                      <p:cBhvr>
                                        <p:cTn id="49" dur="500" fill="hold"/>
                                        <p:tgtEl>
                                          <p:spTgt spid="1772555"/>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nodeType="clickEffect">
                                  <p:stCondLst>
                                    <p:cond delay="0"/>
                                  </p:stCondLst>
                                  <p:childTnLst>
                                    <p:set>
                                      <p:cBhvr>
                                        <p:cTn id="53" dur="1" fill="hold">
                                          <p:stCondLst>
                                            <p:cond delay="0"/>
                                          </p:stCondLst>
                                        </p:cTn>
                                        <p:tgtEl>
                                          <p:spTgt spid="1772572"/>
                                        </p:tgtEl>
                                        <p:attrNameLst>
                                          <p:attrName>style.visibility</p:attrName>
                                        </p:attrNameLst>
                                      </p:cBhvr>
                                      <p:to>
                                        <p:strVal val="visible"/>
                                      </p:to>
                                    </p:set>
                                    <p:animEffect transition="in" filter="wipe(up)">
                                      <p:cBhvr>
                                        <p:cTn id="54" dur="500"/>
                                        <p:tgtEl>
                                          <p:spTgt spid="177257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path" presetSubtype="0" accel="50000" decel="50000" fill="hold" nodeType="clickEffect">
                                  <p:stCondLst>
                                    <p:cond delay="0"/>
                                  </p:stCondLst>
                                  <p:childTnLst>
                                    <p:animMotion origin="layout" path="M 0.00365 -0.03518 L -0.29791 -0.24398 " pathEditMode="relative" rAng="0" ptsTypes="AA">
                                      <p:cBhvr>
                                        <p:cTn id="58" dur="1000" fill="hold"/>
                                        <p:tgtEl>
                                          <p:spTgt spid="1772576"/>
                                        </p:tgtEl>
                                        <p:attrNameLst>
                                          <p:attrName>ppt_x</p:attrName>
                                          <p:attrName>ppt_y</p:attrName>
                                        </p:attrNameLst>
                                      </p:cBhvr>
                                      <p:rCtr x="-15087" y="-10440"/>
                                    </p:animMotion>
                                  </p:childTnLst>
                                </p:cTn>
                              </p:par>
                            </p:childTnLst>
                          </p:cTn>
                        </p:par>
                        <p:par>
                          <p:cTn id="59" fill="hold" nodeType="afterGroup">
                            <p:stCondLst>
                              <p:cond delay="1000"/>
                            </p:stCondLst>
                            <p:childTnLst>
                              <p:par>
                                <p:cTn id="60" presetID="10" presetClass="exit" presetSubtype="0" fill="hold" nodeType="afterEffect">
                                  <p:stCondLst>
                                    <p:cond delay="0"/>
                                  </p:stCondLst>
                                  <p:childTnLst>
                                    <p:animEffect transition="out" filter="fade">
                                      <p:cBhvr>
                                        <p:cTn id="61" dur="500"/>
                                        <p:tgtEl>
                                          <p:spTgt spid="1772576"/>
                                        </p:tgtEl>
                                      </p:cBhvr>
                                    </p:animEffect>
                                    <p:set>
                                      <p:cBhvr>
                                        <p:cTn id="62" dur="1" fill="hold">
                                          <p:stCondLst>
                                            <p:cond delay="499"/>
                                          </p:stCondLst>
                                        </p:cTn>
                                        <p:tgtEl>
                                          <p:spTgt spid="1772576"/>
                                        </p:tgtEl>
                                        <p:attrNameLst>
                                          <p:attrName>style.visibility</p:attrName>
                                        </p:attrNameLst>
                                      </p:cBhvr>
                                      <p:to>
                                        <p:strVal val="hidden"/>
                                      </p:to>
                                    </p:set>
                                  </p:childTnLst>
                                </p:cTn>
                              </p:par>
                              <p:par>
                                <p:cTn id="63" presetID="53" presetClass="entr" presetSubtype="0" fill="hold" nodeType="withEffect">
                                  <p:stCondLst>
                                    <p:cond delay="0"/>
                                  </p:stCondLst>
                                  <p:childTnLst>
                                    <p:set>
                                      <p:cBhvr>
                                        <p:cTn id="64" dur="1" fill="hold">
                                          <p:stCondLst>
                                            <p:cond delay="0"/>
                                          </p:stCondLst>
                                        </p:cTn>
                                        <p:tgtEl>
                                          <p:spTgt spid="1772579"/>
                                        </p:tgtEl>
                                        <p:attrNameLst>
                                          <p:attrName>style.visibility</p:attrName>
                                        </p:attrNameLst>
                                      </p:cBhvr>
                                      <p:to>
                                        <p:strVal val="visible"/>
                                      </p:to>
                                    </p:set>
                                    <p:anim calcmode="lin" valueType="num">
                                      <p:cBhvr>
                                        <p:cTn id="65" dur="500" fill="hold"/>
                                        <p:tgtEl>
                                          <p:spTgt spid="1772579"/>
                                        </p:tgtEl>
                                        <p:attrNameLst>
                                          <p:attrName>ppt_w</p:attrName>
                                        </p:attrNameLst>
                                      </p:cBhvr>
                                      <p:tavLst>
                                        <p:tav tm="0">
                                          <p:val>
                                            <p:fltVal val="0"/>
                                          </p:val>
                                        </p:tav>
                                        <p:tav tm="100000">
                                          <p:val>
                                            <p:strVal val="#ppt_w"/>
                                          </p:val>
                                        </p:tav>
                                      </p:tavLst>
                                    </p:anim>
                                    <p:anim calcmode="lin" valueType="num">
                                      <p:cBhvr>
                                        <p:cTn id="66" dur="500" fill="hold"/>
                                        <p:tgtEl>
                                          <p:spTgt spid="1772579"/>
                                        </p:tgtEl>
                                        <p:attrNameLst>
                                          <p:attrName>ppt_h</p:attrName>
                                        </p:attrNameLst>
                                      </p:cBhvr>
                                      <p:tavLst>
                                        <p:tav tm="0">
                                          <p:val>
                                            <p:fltVal val="0"/>
                                          </p:val>
                                        </p:tav>
                                        <p:tav tm="100000">
                                          <p:val>
                                            <p:strVal val="#ppt_h"/>
                                          </p:val>
                                        </p:tav>
                                      </p:tavLst>
                                    </p:anim>
                                    <p:animEffect transition="in" filter="fade">
                                      <p:cBhvr>
                                        <p:cTn id="67" dur="500"/>
                                        <p:tgtEl>
                                          <p:spTgt spid="1772579"/>
                                        </p:tgtEl>
                                      </p:cBhvr>
                                    </p:animEffect>
                                  </p:childTnLst>
                                </p:cTn>
                              </p:par>
                              <p:par>
                                <p:cTn id="68" presetID="56" presetClass="path" presetSubtype="0" accel="50000" decel="50000" fill="hold" nodeType="withEffect">
                                  <p:stCondLst>
                                    <p:cond delay="0"/>
                                  </p:stCondLst>
                                  <p:childTnLst>
                                    <p:animMotion origin="layout" path="M -0.00487 -0.00394 L -0.5507 -0.37801 " pathEditMode="relative" rAng="0" ptsTypes="AA">
                                      <p:cBhvr>
                                        <p:cTn id="69" dur="2000" fill="hold"/>
                                        <p:tgtEl>
                                          <p:spTgt spid="1772579"/>
                                        </p:tgtEl>
                                        <p:attrNameLst>
                                          <p:attrName>ppt_x</p:attrName>
                                          <p:attrName>ppt_y</p:attrName>
                                        </p:attrNameLst>
                                      </p:cBhvr>
                                      <p:rCtr x="-27292" y="-18704"/>
                                    </p:animMotion>
                                  </p:childTnLst>
                                </p:cTn>
                              </p:par>
                              <p:par>
                                <p:cTn id="70" presetID="64" presetClass="path" presetSubtype="0" accel="50000" decel="50000" fill="hold" nodeType="withEffect">
                                  <p:stCondLst>
                                    <p:cond delay="0"/>
                                  </p:stCondLst>
                                  <p:childTnLst>
                                    <p:animMotion origin="layout" path="M 0.0 0.0  L 0.0 -0.33333  E" pathEditMode="relative" ptsTypes="">
                                      <p:cBhvr>
                                        <p:cTn id="71" dur="2000" fill="hold"/>
                                        <p:tgtEl>
                                          <p:spTgt spid="177257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546" grpId="0" autoUpdateAnimBg="0"/>
      <p:bldP spid="1772553" grpId="0"/>
      <p:bldP spid="1772554" grpId="0" autoUpdateAnimBg="0"/>
      <p:bldP spid="1772555" grpId="0" autoUpdateAnimBg="0"/>
      <p:bldP spid="17725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617D202D-2337-344E-A250-56C45C77E327}"/>
              </a:ext>
            </a:extLst>
          </p:cNvPr>
          <p:cNvSpPr>
            <a:spLocks noChangeArrowheads="1"/>
          </p:cNvSpPr>
          <p:nvPr/>
        </p:nvSpPr>
        <p:spPr bwMode="auto">
          <a:xfrm>
            <a:off x="1219200" y="419100"/>
            <a:ext cx="7772400" cy="11430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Geoguide text – No human has ever seen a dinosaur</a:t>
            </a:r>
          </a:p>
        </p:txBody>
      </p:sp>
      <p:pic>
        <p:nvPicPr>
          <p:cNvPr id="222211" name="Picture 3" descr="npo000076">
            <a:extLst>
              <a:ext uri="{FF2B5EF4-FFF2-40B4-BE49-F238E27FC236}">
                <a16:creationId xmlns:a16="http://schemas.microsoft.com/office/drawing/2014/main" id="{2F602BA1-1A19-3540-B307-EFFC98CE4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a:extLst>
              <a:ext uri="{FF2B5EF4-FFF2-40B4-BE49-F238E27FC236}">
                <a16:creationId xmlns:a16="http://schemas.microsoft.com/office/drawing/2014/main" id="{0EF5331A-B6AB-3840-985F-4B4CDC8DD29C}"/>
              </a:ext>
            </a:extLst>
          </p:cNvPr>
          <p:cNvSpPr>
            <a:spLocks noChangeArrowheads="1"/>
          </p:cNvSpPr>
          <p:nvPr/>
        </p:nvSpPr>
        <p:spPr bwMode="auto">
          <a:xfrm>
            <a:off x="0" y="3581400"/>
            <a:ext cx="2895600" cy="609600"/>
          </a:xfrm>
          <a:prstGeom prst="rect">
            <a:avLst/>
          </a:prstGeom>
          <a:noFill/>
          <a:ln w="76200">
            <a:solidFill>
              <a:srgbClr val="FF0000"/>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panose="020B0600070205080204" pitchFamily="34" charset="-128"/>
              <a:cs typeface="+mn-cs"/>
            </a:endParaRPr>
          </a:p>
        </p:txBody>
      </p:sp>
      <p:sp>
        <p:nvSpPr>
          <p:cNvPr id="104453" name="Text Box 5">
            <a:extLst>
              <a:ext uri="{FF2B5EF4-FFF2-40B4-BE49-F238E27FC236}">
                <a16:creationId xmlns:a16="http://schemas.microsoft.com/office/drawing/2014/main" id="{01534472-6DFD-A641-A9DA-DD5E8BBD6072}"/>
              </a:ext>
            </a:extLst>
          </p:cNvPr>
          <p:cNvSpPr txBox="1">
            <a:spLocks noChangeArrowheads="1"/>
          </p:cNvSpPr>
          <p:nvPr/>
        </p:nvSpPr>
        <p:spPr bwMode="auto">
          <a:xfrm>
            <a:off x="0" y="5029200"/>
            <a:ext cx="9144000" cy="1555750"/>
          </a:xfrm>
          <a:prstGeom prst="rect">
            <a:avLst/>
          </a:prstGeom>
          <a:no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GoudySans Md BT" pitchFamily="34" charset="0"/>
                <a:ea typeface="ＭＳ Ｐゴシック" panose="020B0600070205080204" pitchFamily="34" charset="-128"/>
                <a:cs typeface="+mn-cs"/>
              </a:rPr>
              <a:t>“No human being has ever seen a live dinosaur.”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GoudySans Md BT" pitchFamily="34" charset="0"/>
                <a:ea typeface="ＭＳ Ｐゴシック" panose="020B0600070205080204" pitchFamily="34" charset="-128"/>
                <a:cs typeface="+mn-cs"/>
              </a:rPr>
              <a:t>National Geographic, </a:t>
            </a:r>
            <a:r>
              <a:rPr kumimoji="0" lang="en-US"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GoudySans Md BT" pitchFamily="34" charset="0"/>
                <a:ea typeface="ＭＳ Ｐゴシック" panose="020B0600070205080204" pitchFamily="34" charset="-128"/>
                <a:cs typeface="+mn-cs"/>
              </a:rPr>
              <a:t>Jan. 1993, p. 142</a:t>
            </a:r>
            <a:endParaRPr kumimoji="0" lang="en-US" alt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GoudySans Md BT" pitchFamily="34" charset="0"/>
              <a:ea typeface="ＭＳ Ｐゴシック" panose="020B0600070205080204" pitchFamily="34" charset="-128"/>
              <a:cs typeface="+mn-cs"/>
            </a:endParaRPr>
          </a:p>
        </p:txBody>
      </p:sp>
      <p:sp>
        <p:nvSpPr>
          <p:cNvPr id="104454" name="WordArt 6">
            <a:extLst>
              <a:ext uri="{FF2B5EF4-FFF2-40B4-BE49-F238E27FC236}">
                <a16:creationId xmlns:a16="http://schemas.microsoft.com/office/drawing/2014/main" id="{FF2C2597-4DDC-674B-92F5-295CB06796EE}"/>
              </a:ext>
            </a:extLst>
          </p:cNvPr>
          <p:cNvSpPr>
            <a:spLocks noChangeArrowheads="1" noChangeShapeType="1" noTextEdit="1"/>
          </p:cNvSpPr>
          <p:nvPr/>
        </p:nvSpPr>
        <p:spPr bwMode="auto">
          <a:xfrm>
            <a:off x="2743200" y="304800"/>
            <a:ext cx="3352800" cy="472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0" cap="none" spc="0" normalizeH="0" baseline="0" noProof="0">
                <a:ln w="31750">
                  <a:solidFill>
                    <a:srgbClr val="000000"/>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Arial Black" panose="020B0604020202020204" pitchFamily="34" charset="0"/>
                <a:ea typeface="ＭＳ Ｐゴシック" panose="020B0600070205080204" pitchFamily="34" charset="-128"/>
                <a:cs typeface="Arial Black" panose="020B0604020202020204" pitchFamily="34" charset="0"/>
              </a:rPr>
              <a:t>?</a:t>
            </a:r>
          </a:p>
        </p:txBody>
      </p:sp>
    </p:spTree>
    <p:extLst>
      <p:ext uri="{BB962C8B-B14F-4D97-AF65-F5344CB8AC3E}">
        <p14:creationId xmlns:p14="http://schemas.microsoft.com/office/powerpoint/2010/main" val="337885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4454"/>
                                        </p:tgtEl>
                                        <p:attrNameLst>
                                          <p:attrName>style.visibility</p:attrName>
                                        </p:attrNameLst>
                                      </p:cBhvr>
                                      <p:to>
                                        <p:strVal val="visible"/>
                                      </p:to>
                                    </p:set>
                                    <p:anim calcmode="lin" valueType="num">
                                      <p:cBhvr>
                                        <p:cTn id="7" dur="1000" fill="hold"/>
                                        <p:tgtEl>
                                          <p:spTgt spid="104454"/>
                                        </p:tgtEl>
                                        <p:attrNameLst>
                                          <p:attrName>ppt_w</p:attrName>
                                        </p:attrNameLst>
                                      </p:cBhvr>
                                      <p:tavLst>
                                        <p:tav tm="0">
                                          <p:val>
                                            <p:fltVal val="0"/>
                                          </p:val>
                                        </p:tav>
                                        <p:tav tm="100000">
                                          <p:val>
                                            <p:strVal val="#ppt_w"/>
                                          </p:val>
                                        </p:tav>
                                      </p:tavLst>
                                    </p:anim>
                                    <p:anim calcmode="lin" valueType="num">
                                      <p:cBhvr>
                                        <p:cTn id="8" dur="1000" fill="hold"/>
                                        <p:tgtEl>
                                          <p:spTgt spid="104454"/>
                                        </p:tgtEl>
                                        <p:attrNameLst>
                                          <p:attrName>ppt_h</p:attrName>
                                        </p:attrNameLst>
                                      </p:cBhvr>
                                      <p:tavLst>
                                        <p:tav tm="0">
                                          <p:val>
                                            <p:fltVal val="0"/>
                                          </p:val>
                                        </p:tav>
                                        <p:tav tm="100000">
                                          <p:val>
                                            <p:strVal val="#ppt_h"/>
                                          </p:val>
                                        </p:tav>
                                      </p:tavLst>
                                    </p:anim>
                                    <p:animEffect transition="in" filter="fade">
                                      <p:cBhvr>
                                        <p:cTn id="9" dur="1000"/>
                                        <p:tgtEl>
                                          <p:spTgt spid="104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3714" name="Text Box 2">
            <a:extLst>
              <a:ext uri="{FF2B5EF4-FFF2-40B4-BE49-F238E27FC236}">
                <a16:creationId xmlns:a16="http://schemas.microsoft.com/office/drawing/2014/main" id="{C15D981D-053F-2643-B6C7-DF9CE1570390}"/>
              </a:ext>
            </a:extLst>
          </p:cNvPr>
          <p:cNvSpPr txBox="1">
            <a:spLocks noChangeArrowheads="1"/>
          </p:cNvSpPr>
          <p:nvPr/>
        </p:nvSpPr>
        <p:spPr bwMode="auto">
          <a:xfrm>
            <a:off x="762000" y="609600"/>
            <a:ext cx="7620000" cy="5159375"/>
          </a:xfrm>
          <a:prstGeom prst="rect">
            <a:avLst/>
          </a:prstGeom>
          <a:solidFill>
            <a:srgbClr val="9999FF"/>
          </a:solidFill>
          <a:ln w="38100">
            <a:solidFill>
              <a:schemeClr val="tx1"/>
            </a:solidFill>
            <a:miter lim="800000"/>
            <a:headEnd/>
            <a:tailEnd/>
          </a:ln>
        </p:spPr>
        <p:txBody>
          <a:bodyPr lIns="91421" tIns="45711" rIns="91421" bIns="45711">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In Dr. Philip Kitcher’s anti-creationist book titled </a:t>
            </a:r>
            <a:r>
              <a:rPr kumimoji="0" lang="en-US" altLang="en-US" sz="30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Abusing Science: The Case Against Creationism</a:t>
            </a:r>
            <a:r>
              <a:rPr kumimoji="0" lang="en-US" altLang="en-US" sz="3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(which renowned evolutionist Stephen Jay Gould called a “brilliant book”), he claimed that solid evidence for the co-existence of dinosaurs and humans would </a:t>
            </a:r>
            <a:r>
              <a:rPr kumimoji="0" lang="en-US" altLang="en-US" sz="30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“shake the foundations of evolutionary theory,</a:t>
            </a:r>
            <a:r>
              <a:rPr kumimoji="0" lang="en-US" altLang="en-US" sz="3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because, of course, the dinosaurs are supposed to have been long extinct by the time the hominids arrived on the scene” (1982, p. 121).</a:t>
            </a:r>
          </a:p>
        </p:txBody>
      </p:sp>
    </p:spTree>
    <p:extLst>
      <p:ext uri="{BB962C8B-B14F-4D97-AF65-F5344CB8AC3E}">
        <p14:creationId xmlns:p14="http://schemas.microsoft.com/office/powerpoint/2010/main" val="288573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243714">
                                            <p:txEl>
                                              <p:pRg st="0" end="0"/>
                                            </p:txEl>
                                          </p:spTgt>
                                        </p:tgtEl>
                                        <p:attrNameLst>
                                          <p:attrName>style.color</p:attrName>
                                        </p:attrNameLst>
                                      </p:cBhvr>
                                      <p:to>
                                        <a:schemeClr val="tx1"/>
                                      </p:to>
                                    </p:animClr>
                                    <p:animClr clrSpc="rgb" dir="cw">
                                      <p:cBhvr>
                                        <p:cTn id="7" dur="100" fill="hold"/>
                                        <p:tgtEl>
                                          <p:spTgt spid="243714">
                                            <p:txEl>
                                              <p:pRg st="0" end="0"/>
                                            </p:txEl>
                                          </p:spTgt>
                                        </p:tgtEl>
                                        <p:attrNameLst>
                                          <p:attrName>fillcolor</p:attrName>
                                        </p:attrNameLst>
                                      </p:cBhvr>
                                      <p:to>
                                        <a:schemeClr val="tx1"/>
                                      </p:to>
                                    </p:animClr>
                                    <p:set>
                                      <p:cBhvr>
                                        <p:cTn id="8" dur="100" fill="hold"/>
                                        <p:tgtEl>
                                          <p:spTgt spid="243714">
                                            <p:txEl>
                                              <p:pRg st="0" end="0"/>
                                            </p:txEl>
                                          </p:spTgt>
                                        </p:tgtEl>
                                        <p:attrNameLst>
                                          <p:attrName>fill.type</p:attrName>
                                        </p:attrNameLst>
                                      </p:cBhvr>
                                      <p:to>
                                        <p:strVal val="solid"/>
                                      </p:to>
                                    </p:set>
                                    <p:set>
                                      <p:cBhvr>
                                        <p:cTn id="9" dur="100" fill="hold"/>
                                        <p:tgtEl>
                                          <p:spTgt spid="243714">
                                            <p:txEl>
                                              <p:pRg st="0" end="0"/>
                                            </p:txEl>
                                          </p:spTgt>
                                        </p:tgtEl>
                                        <p:attrNameLst>
                                          <p:attrName>fill.on</p:attrName>
                                        </p:attrNameLst>
                                      </p:cBhvr>
                                      <p:to>
                                        <p:strVal val="true"/>
                                      </p:to>
                                    </p:set>
                                    <p:animRot by="120000">
                                      <p:cBhvr>
                                        <p:cTn id="10" dur="100" fill="hold">
                                          <p:stCondLst>
                                            <p:cond delay="0"/>
                                          </p:stCondLst>
                                        </p:cTn>
                                        <p:tgtEl>
                                          <p:spTgt spid="243714">
                                            <p:txEl>
                                              <p:pRg st="0" end="0"/>
                                            </p:txEl>
                                          </p:spTgt>
                                        </p:tgtEl>
                                        <p:attrNameLst>
                                          <p:attrName>r</p:attrName>
                                        </p:attrNameLst>
                                      </p:cBhvr>
                                    </p:animRot>
                                    <p:animRot by="-240000">
                                      <p:cBhvr>
                                        <p:cTn id="11" dur="200" fill="hold">
                                          <p:stCondLst>
                                            <p:cond delay="200"/>
                                          </p:stCondLst>
                                        </p:cTn>
                                        <p:tgtEl>
                                          <p:spTgt spid="243714">
                                            <p:txEl>
                                              <p:pRg st="0" end="0"/>
                                            </p:txEl>
                                          </p:spTgt>
                                        </p:tgtEl>
                                        <p:attrNameLst>
                                          <p:attrName>r</p:attrName>
                                        </p:attrNameLst>
                                      </p:cBhvr>
                                    </p:animRot>
                                    <p:animRot by="240000">
                                      <p:cBhvr>
                                        <p:cTn id="12" dur="200" fill="hold">
                                          <p:stCondLst>
                                            <p:cond delay="400"/>
                                          </p:stCondLst>
                                        </p:cTn>
                                        <p:tgtEl>
                                          <p:spTgt spid="243714">
                                            <p:txEl>
                                              <p:pRg st="0" end="0"/>
                                            </p:txEl>
                                          </p:spTgt>
                                        </p:tgtEl>
                                        <p:attrNameLst>
                                          <p:attrName>r</p:attrName>
                                        </p:attrNameLst>
                                      </p:cBhvr>
                                    </p:animRot>
                                    <p:animRot by="-240000">
                                      <p:cBhvr>
                                        <p:cTn id="13" dur="200" fill="hold">
                                          <p:stCondLst>
                                            <p:cond delay="600"/>
                                          </p:stCondLst>
                                        </p:cTn>
                                        <p:tgtEl>
                                          <p:spTgt spid="243714">
                                            <p:txEl>
                                              <p:pRg st="0" end="0"/>
                                            </p:txEl>
                                          </p:spTgt>
                                        </p:tgtEl>
                                        <p:attrNameLst>
                                          <p:attrName>r</p:attrName>
                                        </p:attrNameLst>
                                      </p:cBhvr>
                                    </p:animRot>
                                    <p:animRot by="120000">
                                      <p:cBhvr>
                                        <p:cTn id="14" dur="200" fill="hold">
                                          <p:stCondLst>
                                            <p:cond delay="800"/>
                                          </p:stCondLst>
                                        </p:cTn>
                                        <p:tgtEl>
                                          <p:spTgt spid="243714">
                                            <p:txEl>
                                              <p:pRg st="0" end="0"/>
                                            </p:txEl>
                                          </p:spTgt>
                                        </p:tgtEl>
                                        <p:attrNameLst>
                                          <p:attrName>r</p:attrName>
                                        </p:attrNameLst>
                                      </p:cBhvr>
                                    </p:animRot>
                                  </p:childTnLst>
                                </p:cTn>
                              </p:par>
                            </p:childTnLst>
                          </p:cTn>
                        </p:par>
                        <p:par>
                          <p:cTn id="15" fill="hold" nodeType="afterGroup">
                            <p:stCondLst>
                              <p:cond delay="1000"/>
                            </p:stCondLst>
                            <p:childTnLst>
                              <p:par>
                                <p:cTn id="16" presetID="32" presetClass="emph" presetSubtype="0" fill="hold" nodeType="afterEffect">
                                  <p:stCondLst>
                                    <p:cond delay="0"/>
                                  </p:stCondLst>
                                  <p:childTnLst>
                                    <p:animClr clrSpc="rgb" dir="cw">
                                      <p:cBhvr override="childStyle">
                                        <p:cTn id="17" dur="100" fill="hold"/>
                                        <p:tgtEl>
                                          <p:spTgt spid="243714">
                                            <p:txEl>
                                              <p:pRg st="0" end="0"/>
                                            </p:txEl>
                                          </p:spTgt>
                                        </p:tgtEl>
                                        <p:attrNameLst>
                                          <p:attrName>style.color</p:attrName>
                                        </p:attrNameLst>
                                      </p:cBhvr>
                                      <p:to>
                                        <a:schemeClr val="tx1"/>
                                      </p:to>
                                    </p:animClr>
                                    <p:animClr clrSpc="rgb" dir="cw">
                                      <p:cBhvr>
                                        <p:cTn id="18" dur="100" fill="hold"/>
                                        <p:tgtEl>
                                          <p:spTgt spid="243714">
                                            <p:txEl>
                                              <p:pRg st="0" end="0"/>
                                            </p:txEl>
                                          </p:spTgt>
                                        </p:tgtEl>
                                        <p:attrNameLst>
                                          <p:attrName>fillcolor</p:attrName>
                                        </p:attrNameLst>
                                      </p:cBhvr>
                                      <p:to>
                                        <a:schemeClr val="tx1"/>
                                      </p:to>
                                    </p:animClr>
                                    <p:set>
                                      <p:cBhvr>
                                        <p:cTn id="19" dur="100" fill="hold"/>
                                        <p:tgtEl>
                                          <p:spTgt spid="243714">
                                            <p:txEl>
                                              <p:pRg st="0" end="0"/>
                                            </p:txEl>
                                          </p:spTgt>
                                        </p:tgtEl>
                                        <p:attrNameLst>
                                          <p:attrName>fill.type</p:attrName>
                                        </p:attrNameLst>
                                      </p:cBhvr>
                                      <p:to>
                                        <p:strVal val="solid"/>
                                      </p:to>
                                    </p:set>
                                    <p:set>
                                      <p:cBhvr>
                                        <p:cTn id="20" dur="100" fill="hold"/>
                                        <p:tgtEl>
                                          <p:spTgt spid="243714">
                                            <p:txEl>
                                              <p:pRg st="0" end="0"/>
                                            </p:txEl>
                                          </p:spTgt>
                                        </p:tgtEl>
                                        <p:attrNameLst>
                                          <p:attrName>fill.on</p:attrName>
                                        </p:attrNameLst>
                                      </p:cBhvr>
                                      <p:to>
                                        <p:strVal val="true"/>
                                      </p:to>
                                    </p:set>
                                    <p:animRot by="120000">
                                      <p:cBhvr>
                                        <p:cTn id="21" dur="100" fill="hold">
                                          <p:stCondLst>
                                            <p:cond delay="0"/>
                                          </p:stCondLst>
                                        </p:cTn>
                                        <p:tgtEl>
                                          <p:spTgt spid="243714">
                                            <p:txEl>
                                              <p:pRg st="0" end="0"/>
                                            </p:txEl>
                                          </p:spTgt>
                                        </p:tgtEl>
                                        <p:attrNameLst>
                                          <p:attrName>r</p:attrName>
                                        </p:attrNameLst>
                                      </p:cBhvr>
                                    </p:animRot>
                                    <p:animRot by="-240000">
                                      <p:cBhvr>
                                        <p:cTn id="22" dur="200" fill="hold">
                                          <p:stCondLst>
                                            <p:cond delay="200"/>
                                          </p:stCondLst>
                                        </p:cTn>
                                        <p:tgtEl>
                                          <p:spTgt spid="243714">
                                            <p:txEl>
                                              <p:pRg st="0" end="0"/>
                                            </p:txEl>
                                          </p:spTgt>
                                        </p:tgtEl>
                                        <p:attrNameLst>
                                          <p:attrName>r</p:attrName>
                                        </p:attrNameLst>
                                      </p:cBhvr>
                                    </p:animRot>
                                    <p:animRot by="240000">
                                      <p:cBhvr>
                                        <p:cTn id="23" dur="200" fill="hold">
                                          <p:stCondLst>
                                            <p:cond delay="400"/>
                                          </p:stCondLst>
                                        </p:cTn>
                                        <p:tgtEl>
                                          <p:spTgt spid="243714">
                                            <p:txEl>
                                              <p:pRg st="0" end="0"/>
                                            </p:txEl>
                                          </p:spTgt>
                                        </p:tgtEl>
                                        <p:attrNameLst>
                                          <p:attrName>r</p:attrName>
                                        </p:attrNameLst>
                                      </p:cBhvr>
                                    </p:animRot>
                                    <p:animRot by="-240000">
                                      <p:cBhvr>
                                        <p:cTn id="24" dur="200" fill="hold">
                                          <p:stCondLst>
                                            <p:cond delay="600"/>
                                          </p:stCondLst>
                                        </p:cTn>
                                        <p:tgtEl>
                                          <p:spTgt spid="243714">
                                            <p:txEl>
                                              <p:pRg st="0" end="0"/>
                                            </p:txEl>
                                          </p:spTgt>
                                        </p:tgtEl>
                                        <p:attrNameLst>
                                          <p:attrName>r</p:attrName>
                                        </p:attrNameLst>
                                      </p:cBhvr>
                                    </p:animRot>
                                    <p:animRot by="120000">
                                      <p:cBhvr>
                                        <p:cTn id="25" dur="200" fill="hold">
                                          <p:stCondLst>
                                            <p:cond delay="800"/>
                                          </p:stCondLst>
                                        </p:cTn>
                                        <p:tgtEl>
                                          <p:spTgt spid="243714">
                                            <p:txEl>
                                              <p:pRg st="0" end="0"/>
                                            </p:txEl>
                                          </p:spTgt>
                                        </p:tgtEl>
                                        <p:attrNameLst>
                                          <p:attrName>r</p:attrName>
                                        </p:attrNameLst>
                                      </p:cBhvr>
                                    </p:animRot>
                                  </p:childTnLst>
                                </p:cTn>
                              </p:par>
                            </p:childTnLst>
                          </p:cTn>
                        </p:par>
                        <p:par>
                          <p:cTn id="26" fill="hold" nodeType="afterGroup">
                            <p:stCondLst>
                              <p:cond delay="2000"/>
                            </p:stCondLst>
                            <p:childTnLst>
                              <p:par>
                                <p:cTn id="27" presetID="32" presetClass="emph" presetSubtype="0" fill="hold" nodeType="afterEffect">
                                  <p:stCondLst>
                                    <p:cond delay="0"/>
                                  </p:stCondLst>
                                  <p:childTnLst>
                                    <p:animClr clrSpc="rgb" dir="cw">
                                      <p:cBhvr override="childStyle">
                                        <p:cTn id="28" dur="100" fill="hold"/>
                                        <p:tgtEl>
                                          <p:spTgt spid="243714">
                                            <p:txEl>
                                              <p:pRg st="0" end="0"/>
                                            </p:txEl>
                                          </p:spTgt>
                                        </p:tgtEl>
                                        <p:attrNameLst>
                                          <p:attrName>style.color</p:attrName>
                                        </p:attrNameLst>
                                      </p:cBhvr>
                                      <p:to>
                                        <a:schemeClr val="tx1"/>
                                      </p:to>
                                    </p:animClr>
                                    <p:animClr clrSpc="rgb" dir="cw">
                                      <p:cBhvr>
                                        <p:cTn id="29" dur="100" fill="hold"/>
                                        <p:tgtEl>
                                          <p:spTgt spid="243714">
                                            <p:txEl>
                                              <p:pRg st="0" end="0"/>
                                            </p:txEl>
                                          </p:spTgt>
                                        </p:tgtEl>
                                        <p:attrNameLst>
                                          <p:attrName>fillcolor</p:attrName>
                                        </p:attrNameLst>
                                      </p:cBhvr>
                                      <p:to>
                                        <a:schemeClr val="tx1"/>
                                      </p:to>
                                    </p:animClr>
                                    <p:set>
                                      <p:cBhvr>
                                        <p:cTn id="30" dur="100" fill="hold"/>
                                        <p:tgtEl>
                                          <p:spTgt spid="243714">
                                            <p:txEl>
                                              <p:pRg st="0" end="0"/>
                                            </p:txEl>
                                          </p:spTgt>
                                        </p:tgtEl>
                                        <p:attrNameLst>
                                          <p:attrName>fill.type</p:attrName>
                                        </p:attrNameLst>
                                      </p:cBhvr>
                                      <p:to>
                                        <p:strVal val="solid"/>
                                      </p:to>
                                    </p:set>
                                    <p:set>
                                      <p:cBhvr>
                                        <p:cTn id="31" dur="100" fill="hold"/>
                                        <p:tgtEl>
                                          <p:spTgt spid="243714">
                                            <p:txEl>
                                              <p:pRg st="0" end="0"/>
                                            </p:txEl>
                                          </p:spTgt>
                                        </p:tgtEl>
                                        <p:attrNameLst>
                                          <p:attrName>fill.on</p:attrName>
                                        </p:attrNameLst>
                                      </p:cBhvr>
                                      <p:to>
                                        <p:strVal val="true"/>
                                      </p:to>
                                    </p:set>
                                    <p:animRot by="120000">
                                      <p:cBhvr>
                                        <p:cTn id="32" dur="100" fill="hold">
                                          <p:stCondLst>
                                            <p:cond delay="0"/>
                                          </p:stCondLst>
                                        </p:cTn>
                                        <p:tgtEl>
                                          <p:spTgt spid="243714">
                                            <p:txEl>
                                              <p:pRg st="0" end="0"/>
                                            </p:txEl>
                                          </p:spTgt>
                                        </p:tgtEl>
                                        <p:attrNameLst>
                                          <p:attrName>r</p:attrName>
                                        </p:attrNameLst>
                                      </p:cBhvr>
                                    </p:animRot>
                                    <p:animRot by="-240000">
                                      <p:cBhvr>
                                        <p:cTn id="33" dur="200" fill="hold">
                                          <p:stCondLst>
                                            <p:cond delay="200"/>
                                          </p:stCondLst>
                                        </p:cTn>
                                        <p:tgtEl>
                                          <p:spTgt spid="243714">
                                            <p:txEl>
                                              <p:pRg st="0" end="0"/>
                                            </p:txEl>
                                          </p:spTgt>
                                        </p:tgtEl>
                                        <p:attrNameLst>
                                          <p:attrName>r</p:attrName>
                                        </p:attrNameLst>
                                      </p:cBhvr>
                                    </p:animRot>
                                    <p:animRot by="240000">
                                      <p:cBhvr>
                                        <p:cTn id="34" dur="200" fill="hold">
                                          <p:stCondLst>
                                            <p:cond delay="400"/>
                                          </p:stCondLst>
                                        </p:cTn>
                                        <p:tgtEl>
                                          <p:spTgt spid="243714">
                                            <p:txEl>
                                              <p:pRg st="0" end="0"/>
                                            </p:txEl>
                                          </p:spTgt>
                                        </p:tgtEl>
                                        <p:attrNameLst>
                                          <p:attrName>r</p:attrName>
                                        </p:attrNameLst>
                                      </p:cBhvr>
                                    </p:animRot>
                                    <p:animRot by="-240000">
                                      <p:cBhvr>
                                        <p:cTn id="35" dur="200" fill="hold">
                                          <p:stCondLst>
                                            <p:cond delay="600"/>
                                          </p:stCondLst>
                                        </p:cTn>
                                        <p:tgtEl>
                                          <p:spTgt spid="243714">
                                            <p:txEl>
                                              <p:pRg st="0" end="0"/>
                                            </p:txEl>
                                          </p:spTgt>
                                        </p:tgtEl>
                                        <p:attrNameLst>
                                          <p:attrName>r</p:attrName>
                                        </p:attrNameLst>
                                      </p:cBhvr>
                                    </p:animRot>
                                    <p:animRot by="120000">
                                      <p:cBhvr>
                                        <p:cTn id="36" dur="200" fill="hold">
                                          <p:stCondLst>
                                            <p:cond delay="800"/>
                                          </p:stCondLst>
                                        </p:cTn>
                                        <p:tgtEl>
                                          <p:spTgt spid="2437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DCP00441">
            <a:extLst>
              <a:ext uri="{FF2B5EF4-FFF2-40B4-BE49-F238E27FC236}">
                <a16:creationId xmlns:a16="http://schemas.microsoft.com/office/drawing/2014/main" id="{F539B06A-69B3-B84F-9B51-E46ADBB677C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l="13126" r="18750"/>
          <a:stretch>
            <a:fillRect/>
          </a:stretch>
        </p:blipFill>
        <p:spPr>
          <a:xfrm>
            <a:off x="-228600" y="-838200"/>
            <a:ext cx="4378325" cy="6985000"/>
          </a:xfrm>
          <a:noFill/>
        </p:spPr>
      </p:pic>
      <p:pic>
        <p:nvPicPr>
          <p:cNvPr id="224259" name="Picture 3" descr="DCP00439">
            <a:extLst>
              <a:ext uri="{FF2B5EF4-FFF2-40B4-BE49-F238E27FC236}">
                <a16:creationId xmlns:a16="http://schemas.microsoft.com/office/drawing/2014/main" id="{19222ED0-FAAD-0343-949A-519BA38637D8}"/>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11250"/>
          <a:stretch>
            <a:fillRect/>
          </a:stretch>
        </p:blipFill>
        <p:spPr>
          <a:xfrm>
            <a:off x="3505200" y="-457200"/>
            <a:ext cx="6718300" cy="7086600"/>
          </a:xfrm>
          <a:noFill/>
        </p:spPr>
      </p:pic>
      <p:pic>
        <p:nvPicPr>
          <p:cNvPr id="224260" name="Picture 6" descr="Dinosaur museum 162">
            <a:extLst>
              <a:ext uri="{FF2B5EF4-FFF2-40B4-BE49-F238E27FC236}">
                <a16:creationId xmlns:a16="http://schemas.microsoft.com/office/drawing/2014/main" id="{17230DCD-DB81-A345-ADB8-EC0980BFC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71800"/>
            <a:ext cx="30607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1" name="Picture 7" descr="Dinosaur museum 114">
            <a:extLst>
              <a:ext uri="{FF2B5EF4-FFF2-40B4-BE49-F238E27FC236}">
                <a16:creationId xmlns:a16="http://schemas.microsoft.com/office/drawing/2014/main" id="{C18A267B-F7FC-334F-9E55-6769A70961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7363" y="3984625"/>
            <a:ext cx="3830637"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2" name="Picture 8" descr="AIG trip 075">
            <a:extLst>
              <a:ext uri="{FF2B5EF4-FFF2-40B4-BE49-F238E27FC236}">
                <a16:creationId xmlns:a16="http://schemas.microsoft.com/office/drawing/2014/main" id="{16FBCC82-12BE-DD4A-9C9F-C563258DF1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79425"/>
            <a:ext cx="474503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Picture 9" descr="AIG trip 067">
            <a:extLst>
              <a:ext uri="{FF2B5EF4-FFF2-40B4-BE49-F238E27FC236}">
                <a16:creationId xmlns:a16="http://schemas.microsoft.com/office/drawing/2014/main" id="{23005E68-D694-0140-BB85-06C6522408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886200"/>
            <a:ext cx="4440238"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253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0642" name="Picture 2" descr="Dino2007 04">
            <a:extLst>
              <a:ext uri="{FF2B5EF4-FFF2-40B4-BE49-F238E27FC236}">
                <a16:creationId xmlns:a16="http://schemas.microsoft.com/office/drawing/2014/main" id="{26F9C344-EB39-814E-BABA-2723D506418F}"/>
              </a:ext>
            </a:extLst>
          </p:cNvPr>
          <p:cNvPicPr>
            <a:picLocks noChangeAspect="1" noChangeArrowheads="1"/>
          </p:cNvPicPr>
          <p:nvPr/>
        </p:nvPicPr>
        <p:blipFill>
          <a:blip r:embed="rId4">
            <a:clrChange>
              <a:clrFrom>
                <a:srgbClr val="CCC18B"/>
              </a:clrFrom>
              <a:clrTo>
                <a:srgbClr val="CCC18B">
                  <a:alpha val="0"/>
                </a:srgbClr>
              </a:clrTo>
            </a:clrChange>
            <a:extLst>
              <a:ext uri="{28A0092B-C50C-407E-A947-70E740481C1C}">
                <a14:useLocalDpi xmlns:a14="http://schemas.microsoft.com/office/drawing/2010/main" val="0"/>
              </a:ext>
            </a:extLst>
          </a:blip>
          <a:srcRect/>
          <a:stretch>
            <a:fillRect/>
          </a:stretch>
        </p:blipFill>
        <p:spPr bwMode="auto">
          <a:xfrm>
            <a:off x="-17192625" y="1143000"/>
            <a:ext cx="17192625"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Picture 3" descr="Dino2007 03">
            <a:extLst>
              <a:ext uri="{FF2B5EF4-FFF2-40B4-BE49-F238E27FC236}">
                <a16:creationId xmlns:a16="http://schemas.microsoft.com/office/drawing/2014/main" id="{23B28987-937D-F74C-BC4C-F6269D602D10}"/>
              </a:ext>
            </a:extLst>
          </p:cNvPr>
          <p:cNvPicPr>
            <a:picLocks noChangeAspect="1" noChangeArrowheads="1"/>
          </p:cNvPicPr>
          <p:nvPr/>
        </p:nvPicPr>
        <p:blipFill>
          <a:blip r:embed="rId5">
            <a:clrChange>
              <a:clrFrom>
                <a:srgbClr val="977943"/>
              </a:clrFrom>
              <a:clrTo>
                <a:srgbClr val="977943">
                  <a:alpha val="0"/>
                </a:srgbClr>
              </a:clrTo>
            </a:clrChange>
            <a:extLst>
              <a:ext uri="{28A0092B-C50C-407E-A947-70E740481C1C}">
                <a14:useLocalDpi xmlns:a14="http://schemas.microsoft.com/office/drawing/2010/main" val="0"/>
              </a:ext>
            </a:extLst>
          </a:blip>
          <a:srcRect/>
          <a:stretch>
            <a:fillRect/>
          </a:stretch>
        </p:blipFill>
        <p:spPr bwMode="auto">
          <a:xfrm>
            <a:off x="128588" y="142875"/>
            <a:ext cx="4267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594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240643"/>
                                        </p:tgtEl>
                                        <p:attrNameLst>
                                          <p:attrName>style.visibility</p:attrName>
                                        </p:attrNameLst>
                                      </p:cBhvr>
                                      <p:to>
                                        <p:strVal val="visible"/>
                                      </p:to>
                                    </p:set>
                                    <p:anim calcmode="lin" valueType="num">
                                      <p:cBhvr additive="base">
                                        <p:cTn id="7" dur="10000" fill="hold"/>
                                        <p:tgtEl>
                                          <p:spTgt spid="240643"/>
                                        </p:tgtEl>
                                        <p:attrNameLst>
                                          <p:attrName>ppt_x</p:attrName>
                                        </p:attrNameLst>
                                      </p:cBhvr>
                                      <p:tavLst>
                                        <p:tav tm="0">
                                          <p:val>
                                            <p:strVal val="1+#ppt_w/2"/>
                                          </p:val>
                                        </p:tav>
                                        <p:tav tm="100000">
                                          <p:val>
                                            <p:strVal val="#ppt_x"/>
                                          </p:val>
                                        </p:tav>
                                      </p:tavLst>
                                    </p:anim>
                                    <p:anim calcmode="lin" valueType="num">
                                      <p:cBhvr additive="base">
                                        <p:cTn id="8" dur="10000" fill="hold"/>
                                        <p:tgtEl>
                                          <p:spTgt spid="24064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0642"/>
                                        </p:tgtEl>
                                        <p:attrNameLst>
                                          <p:attrName>style.visibility</p:attrName>
                                        </p:attrNameLst>
                                      </p:cBhvr>
                                      <p:to>
                                        <p:strVal val="visible"/>
                                      </p:to>
                                    </p:set>
                                    <p:anim calcmode="lin" valueType="num">
                                      <p:cBhvr additive="base">
                                        <p:cTn id="11" dur="12000" fill="hold"/>
                                        <p:tgtEl>
                                          <p:spTgt spid="240642"/>
                                        </p:tgtEl>
                                        <p:attrNameLst>
                                          <p:attrName>ppt_x</p:attrName>
                                        </p:attrNameLst>
                                      </p:cBhvr>
                                      <p:tavLst>
                                        <p:tav tm="0">
                                          <p:val>
                                            <p:strVal val="1+#ppt_w/2"/>
                                          </p:val>
                                        </p:tav>
                                        <p:tav tm="100000">
                                          <p:val>
                                            <p:strVal val="#ppt_x"/>
                                          </p:val>
                                        </p:tav>
                                      </p:tavLst>
                                    </p:anim>
                                    <p:anim calcmode="lin" valueType="num">
                                      <p:cBhvr additive="base">
                                        <p:cTn id="12" dur="12000" fill="hold"/>
                                        <p:tgtEl>
                                          <p:spTgt spid="240642"/>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40642"/>
                                        </p:tgtEl>
                                        <p:attrNameLst>
                                          <p:attrName>style.visibility</p:attrName>
                                        </p:attrNameLst>
                                      </p:cBhvr>
                                      <p:to>
                                        <p:strVal val="visible"/>
                                      </p:to>
                                    </p:set>
                                    <p:animEffect transition="in" filter="fade">
                                      <p:cBhvr>
                                        <p:cTn id="15" dur="6000"/>
                                        <p:tgtEl>
                                          <p:spTgt spid="240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7810" name="Picture 2" descr="The skeleton of the dog-sized mammal 'R. giganticus'">
            <a:extLst>
              <a:ext uri="{FF2B5EF4-FFF2-40B4-BE49-F238E27FC236}">
                <a16:creationId xmlns:a16="http://schemas.microsoft.com/office/drawing/2014/main" id="{0B3F400E-7176-F849-8A64-FF025DD81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62200"/>
            <a:ext cx="3806825" cy="28178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7811" name="Picture 3" descr="Peek inside an ancient tummy.">
            <a:hlinkClick r:id="rId5"/>
            <a:extLst>
              <a:ext uri="{FF2B5EF4-FFF2-40B4-BE49-F238E27FC236}">
                <a16:creationId xmlns:a16="http://schemas.microsoft.com/office/drawing/2014/main" id="{C084A6D4-3D15-204A-B888-87D2F1168303}"/>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1219200" y="2362200"/>
            <a:ext cx="2193925" cy="2819400"/>
          </a:xfrm>
          <a:solidFill>
            <a:schemeClr val="bg1"/>
          </a:solidFill>
          <a:ln w="19050">
            <a:solidFill>
              <a:schemeClr val="bg1"/>
            </a:solidFill>
            <a:miter lim="800000"/>
            <a:headEnd/>
            <a:tailEnd/>
          </a:ln>
        </p:spPr>
      </p:pic>
      <p:sp>
        <p:nvSpPr>
          <p:cNvPr id="247812" name="Rectangle 4">
            <a:extLst>
              <a:ext uri="{FF2B5EF4-FFF2-40B4-BE49-F238E27FC236}">
                <a16:creationId xmlns:a16="http://schemas.microsoft.com/office/drawing/2014/main" id="{1EA801AA-FEEE-554B-A1EE-5C29B691A273}"/>
              </a:ext>
            </a:extLst>
          </p:cNvPr>
          <p:cNvSpPr>
            <a:spLocks noChangeArrowheads="1"/>
          </p:cNvSpPr>
          <p:nvPr/>
        </p:nvSpPr>
        <p:spPr bwMode="auto">
          <a:xfrm>
            <a:off x="4597400" y="4935538"/>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endParaRPr>
          </a:p>
        </p:txBody>
      </p:sp>
      <p:sp>
        <p:nvSpPr>
          <p:cNvPr id="247813" name="Rectangle 5">
            <a:extLst>
              <a:ext uri="{FF2B5EF4-FFF2-40B4-BE49-F238E27FC236}">
                <a16:creationId xmlns:a16="http://schemas.microsoft.com/office/drawing/2014/main" id="{7952E1DF-478A-164A-A98F-68B53F366B21}"/>
              </a:ext>
            </a:extLst>
          </p:cNvPr>
          <p:cNvSpPr>
            <a:spLocks noChangeArrowheads="1"/>
          </p:cNvSpPr>
          <p:nvPr/>
        </p:nvSpPr>
        <p:spPr bwMode="auto">
          <a:xfrm>
            <a:off x="1295400" y="4789488"/>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310" name="Text Box 6">
            <a:extLst>
              <a:ext uri="{FF2B5EF4-FFF2-40B4-BE49-F238E27FC236}">
                <a16:creationId xmlns:a16="http://schemas.microsoft.com/office/drawing/2014/main" id="{79D31B90-D988-DE40-9AE7-939D8F5C04AF}"/>
              </a:ext>
            </a:extLst>
          </p:cNvPr>
          <p:cNvSpPr txBox="1">
            <a:spLocks noChangeArrowheads="1"/>
          </p:cNvSpPr>
          <p:nvPr/>
        </p:nvSpPr>
        <p:spPr bwMode="auto">
          <a:xfrm>
            <a:off x="381000" y="457200"/>
            <a:ext cx="8458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A MAMMAL MUCH LARGER THAN MICE WAS FOUND FOSSILIZED WITH A SMALL DINOSAUR IN THE STOMACH REGION</a:t>
            </a:r>
          </a:p>
        </p:txBody>
      </p:sp>
      <p:sp>
        <p:nvSpPr>
          <p:cNvPr id="247815" name="Line 7">
            <a:extLst>
              <a:ext uri="{FF2B5EF4-FFF2-40B4-BE49-F238E27FC236}">
                <a16:creationId xmlns:a16="http://schemas.microsoft.com/office/drawing/2014/main" id="{0D8018F8-29E1-D345-8BD1-442260B18CB5}"/>
              </a:ext>
            </a:extLst>
          </p:cNvPr>
          <p:cNvSpPr>
            <a:spLocks noChangeShapeType="1"/>
          </p:cNvSpPr>
          <p:nvPr/>
        </p:nvSpPr>
        <p:spPr bwMode="auto">
          <a:xfrm>
            <a:off x="5676900" y="1371600"/>
            <a:ext cx="28575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312" name="Text Box 8">
            <a:extLst>
              <a:ext uri="{FF2B5EF4-FFF2-40B4-BE49-F238E27FC236}">
                <a16:creationId xmlns:a16="http://schemas.microsoft.com/office/drawing/2014/main" id="{954C9237-177C-4448-9245-7713935FBDAB}"/>
              </a:ext>
            </a:extLst>
          </p:cNvPr>
          <p:cNvSpPr txBox="1">
            <a:spLocks noChangeArrowheads="1"/>
          </p:cNvSpPr>
          <p:nvPr/>
        </p:nvSpPr>
        <p:spPr bwMode="auto">
          <a:xfrm>
            <a:off x="1600200" y="5791200"/>
            <a:ext cx="579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January 2005</a:t>
            </a:r>
          </a:p>
        </p:txBody>
      </p:sp>
    </p:spTree>
    <p:extLst>
      <p:ext uri="{BB962C8B-B14F-4D97-AF65-F5344CB8AC3E}">
        <p14:creationId xmlns:p14="http://schemas.microsoft.com/office/powerpoint/2010/main" val="1655098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7815"/>
                                        </p:tgtEl>
                                        <p:attrNameLst>
                                          <p:attrName>style.visibility</p:attrName>
                                        </p:attrNameLst>
                                      </p:cBhvr>
                                      <p:to>
                                        <p:strVal val="visible"/>
                                      </p:to>
                                    </p:set>
                                    <p:animEffect transition="in" filter="wipe(left)">
                                      <p:cBhvr>
                                        <p:cTn id="7" dur="500"/>
                                        <p:tgtEl>
                                          <p:spTgt spid="2478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478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78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478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7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animBg="1"/>
      <p:bldP spid="2478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0A736E99-27A5-5743-8B4B-5CEDD1BD5643}"/>
              </a:ext>
            </a:extLst>
          </p:cNvPr>
          <p:cNvSpPr>
            <a:spLocks noGrp="1" noChangeArrowheads="1"/>
          </p:cNvSpPr>
          <p:nvPr>
            <p:ph type="title"/>
          </p:nvPr>
        </p:nvSpPr>
        <p:spPr>
          <a:xfrm>
            <a:off x="285750" y="508000"/>
            <a:ext cx="8667750" cy="1143000"/>
          </a:xfrm>
        </p:spPr>
        <p:txBody>
          <a:bodyPr rtlCol="0">
            <a:normAutofit fontScale="90000"/>
          </a:bodyPr>
          <a:lstStyle/>
          <a:p>
            <a:pPr eaLnBrk="1" fontAlgn="auto" hangingPunct="1">
              <a:spcAft>
                <a:spcPts val="0"/>
              </a:spcAft>
              <a:defRPr/>
            </a:pPr>
            <a:r>
              <a:rPr lang="en-US" sz="4900">
                <a:solidFill>
                  <a:schemeClr val="bg1"/>
                </a:solidFill>
                <a:effectLst>
                  <a:outerShdw blurRad="38100" dist="38100" dir="2700000" algn="tl">
                    <a:srgbClr val="DDDDDD"/>
                  </a:outerShdw>
                </a:effectLst>
                <a:latin typeface="Arial" pitchFamily="-112" charset="0"/>
                <a:ea typeface="+mj-ea"/>
                <a:cs typeface="+mj-cs"/>
              </a:rPr>
              <a:t>Dinosaur Found in the Stomach of a Fossilized Mammal!</a:t>
            </a:r>
          </a:p>
        </p:txBody>
      </p:sp>
      <p:pic>
        <p:nvPicPr>
          <p:cNvPr id="228355" name="Picture 3" descr="Mesozoic mammal fossil">
            <a:extLst>
              <a:ext uri="{FF2B5EF4-FFF2-40B4-BE49-F238E27FC236}">
                <a16:creationId xmlns:a16="http://schemas.microsoft.com/office/drawing/2014/main" id="{4C408434-7779-7E44-8987-0223F08964A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62000" y="2298700"/>
            <a:ext cx="3146425" cy="4114800"/>
          </a:xfrm>
          <a:noFill/>
          <a:ln w="19050">
            <a:solidFill>
              <a:schemeClr val="bg1"/>
            </a:solidFill>
            <a:miter lim="800000"/>
            <a:headEnd/>
            <a:tailEnd/>
          </a:ln>
        </p:spPr>
      </p:pic>
      <p:pic>
        <p:nvPicPr>
          <p:cNvPr id="228356" name="Picture 4" descr="Juvenile Psittacosaurus dinosaur">
            <a:extLst>
              <a:ext uri="{FF2B5EF4-FFF2-40B4-BE49-F238E27FC236}">
                <a16:creationId xmlns:a16="http://schemas.microsoft.com/office/drawing/2014/main" id="{ABE9852D-D9B4-1849-8652-88DE1DB5FEF3}"/>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76800" y="2298700"/>
            <a:ext cx="3175000" cy="2209800"/>
          </a:xfrm>
          <a:noFill/>
          <a:ln w="19050">
            <a:solidFill>
              <a:schemeClr val="bg1"/>
            </a:solidFill>
            <a:miter lim="800000"/>
            <a:headEnd/>
            <a:tailEnd/>
          </a:ln>
        </p:spPr>
      </p:pic>
      <p:sp>
        <p:nvSpPr>
          <p:cNvPr id="248837" name="Text Box 5">
            <a:extLst>
              <a:ext uri="{FF2B5EF4-FFF2-40B4-BE49-F238E27FC236}">
                <a16:creationId xmlns:a16="http://schemas.microsoft.com/office/drawing/2014/main" id="{295799AF-3B90-EE4C-ADDF-EBF6D0FC445A}"/>
              </a:ext>
            </a:extLst>
          </p:cNvPr>
          <p:cNvSpPr txBox="1">
            <a:spLocks noChangeArrowheads="1"/>
          </p:cNvSpPr>
          <p:nvPr/>
        </p:nvSpPr>
        <p:spPr bwMode="auto">
          <a:xfrm>
            <a:off x="4476750" y="5060950"/>
            <a:ext cx="4267200" cy="1511300"/>
          </a:xfrm>
          <a:prstGeom prst="rect">
            <a:avLst/>
          </a:prstGeom>
          <a:noFill/>
          <a:ln w="9525">
            <a:noFill/>
            <a:miter lim="800000"/>
            <a:headEnd/>
            <a:tailEnd/>
          </a:ln>
          <a:effectLst/>
        </p:spPr>
        <p:txBody>
          <a:bodyPr lIns="91421" tIns="45711" rIns="91421" bIns="4571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100" b="0" i="0" u="none" strike="noStrike" kern="1200" cap="none" spc="0" normalizeH="0" baseline="0" noProof="0">
                <a:ln>
                  <a:noFill/>
                </a:ln>
                <a:solidFill>
                  <a:prstClr val="white"/>
                </a:solidFill>
                <a:effectLst>
                  <a:outerShdw blurRad="38100" dist="38100" dir="2700000" algn="tl">
                    <a:srgbClr val="DDDDDD"/>
                  </a:outerShdw>
                </a:effectLst>
                <a:uLnTx/>
                <a:uFillTx/>
                <a:latin typeface="Arial" pitchFamily="-112" charset="0"/>
                <a:ea typeface="ＭＳ Ｐゴシック" panose="020B0600070205080204" pitchFamily="34" charset="-128"/>
                <a:cs typeface="+mn-cs"/>
              </a:rPr>
              <a:t>Reported in the January 13, 2005 issue of </a:t>
            </a:r>
            <a:r>
              <a:rPr kumimoji="0" lang="en-US" sz="3100" b="0" i="1" u="none" strike="noStrike" kern="1200" cap="none" spc="0" normalizeH="0" baseline="0" noProof="0">
                <a:ln>
                  <a:noFill/>
                </a:ln>
                <a:solidFill>
                  <a:prstClr val="white"/>
                </a:solidFill>
                <a:effectLst>
                  <a:outerShdw blurRad="38100" dist="38100" dir="2700000" algn="tl">
                    <a:srgbClr val="DDDDDD"/>
                  </a:outerShdw>
                </a:effectLst>
                <a:uLnTx/>
                <a:uFillTx/>
                <a:latin typeface="Arial" pitchFamily="-112" charset="0"/>
                <a:ea typeface="ＭＳ Ｐゴシック" panose="020B0600070205080204" pitchFamily="34" charset="-128"/>
                <a:cs typeface="+mn-cs"/>
              </a:rPr>
              <a:t>Nature</a:t>
            </a:r>
            <a:r>
              <a:rPr kumimoji="0" lang="en-US" sz="3100" b="0" i="0" u="none" strike="noStrike" kern="1200" cap="none" spc="0" normalizeH="0" baseline="0" noProof="0">
                <a:ln>
                  <a:noFill/>
                </a:ln>
                <a:solidFill>
                  <a:prstClr val="white"/>
                </a:solidFill>
                <a:effectLst>
                  <a:outerShdw blurRad="38100" dist="38100" dir="2700000" algn="tl">
                    <a:srgbClr val="DDDDDD"/>
                  </a:outerShdw>
                </a:effectLst>
                <a:uLnTx/>
                <a:uFillTx/>
                <a:latin typeface="Arial" pitchFamily="-112" charset="0"/>
                <a:ea typeface="ＭＳ Ｐゴシック" panose="020B0600070205080204" pitchFamily="34" charset="-128"/>
                <a:cs typeface="+mn-cs"/>
              </a:rPr>
              <a:t>.</a:t>
            </a:r>
          </a:p>
        </p:txBody>
      </p:sp>
    </p:spTree>
    <p:extLst>
      <p:ext uri="{BB962C8B-B14F-4D97-AF65-F5344CB8AC3E}">
        <p14:creationId xmlns:p14="http://schemas.microsoft.com/office/powerpoint/2010/main" val="374010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97E43279-7FE2-064E-8C30-CC7C291E7A83}"/>
              </a:ext>
            </a:extLst>
          </p:cNvPr>
          <p:cNvSpPr>
            <a:spLocks noGrp="1" noChangeArrowheads="1"/>
          </p:cNvSpPr>
          <p:nvPr>
            <p:ph type="title"/>
          </p:nvPr>
        </p:nvSpPr>
        <p:spPr>
          <a:xfrm>
            <a:off x="762000" y="0"/>
            <a:ext cx="7772400" cy="1143000"/>
          </a:xfrm>
        </p:spPr>
        <p:txBody>
          <a:bodyPr/>
          <a:lstStyle/>
          <a:p>
            <a:pPr eaLnBrk="1" hangingPunct="1"/>
            <a:r>
              <a:rPr lang="en-US" altLang="en-US">
                <a:solidFill>
                  <a:srgbClr val="FFFF00"/>
                </a:solidFill>
                <a:latin typeface="Helvetica" pitchFamily="2" charset="0"/>
                <a:ea typeface="ＭＳ Ｐゴシック" panose="020B0600070205080204" pitchFamily="34" charset="-128"/>
              </a:rPr>
              <a:t>Ica Stones of Peru</a:t>
            </a:r>
          </a:p>
        </p:txBody>
      </p:sp>
      <p:pic>
        <p:nvPicPr>
          <p:cNvPr id="230403" name="Picture 4" descr="peru-tomb-rock-art-man-riding-triceratops">
            <a:extLst>
              <a:ext uri="{FF2B5EF4-FFF2-40B4-BE49-F238E27FC236}">
                <a16:creationId xmlns:a16="http://schemas.microsoft.com/office/drawing/2014/main" id="{3D37058B-2CCC-1647-9637-752C68440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87680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6" descr="peru-tomb-rock-art-man-fighting-allosaurus">
            <a:extLst>
              <a:ext uri="{FF2B5EF4-FFF2-40B4-BE49-F238E27FC236}">
                <a16:creationId xmlns:a16="http://schemas.microsoft.com/office/drawing/2014/main" id="{40F3DFEB-607F-FC41-A54A-50BFBE1C0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66800"/>
            <a:ext cx="457200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Text Box 9">
            <a:extLst>
              <a:ext uri="{FF2B5EF4-FFF2-40B4-BE49-F238E27FC236}">
                <a16:creationId xmlns:a16="http://schemas.microsoft.com/office/drawing/2014/main" id="{EC275091-D3A8-7C44-B6F4-4AA468A1F321}"/>
              </a:ext>
            </a:extLst>
          </p:cNvPr>
          <p:cNvSpPr txBox="1">
            <a:spLocks noChangeArrowheads="1"/>
          </p:cNvSpPr>
          <p:nvPr/>
        </p:nvSpPr>
        <p:spPr bwMode="auto">
          <a:xfrm>
            <a:off x="3048000" y="4800600"/>
            <a:ext cx="5791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mn-cs"/>
              </a:rPr>
              <a:t>[Discovered by Dr. Javier Cabrera Darquea, Inca National University; see Dr. Dennis L.  Swift, “Messages on Stone,” </a:t>
            </a:r>
            <a:r>
              <a:rPr kumimoji="0" lang="en-US" altLang="en-US" sz="2400" b="0" i="1"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mn-cs"/>
              </a:rPr>
              <a:t>Creation Ex Nihilo</a:t>
            </a:r>
            <a:r>
              <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mn-cs"/>
              </a:rPr>
              <a:t>, 19[2]20-23, March-May 1997]</a:t>
            </a:r>
          </a:p>
        </p:txBody>
      </p:sp>
      <p:pic>
        <p:nvPicPr>
          <p:cNvPr id="230406" name="Picture 10" descr="South America">
            <a:extLst>
              <a:ext uri="{FF2B5EF4-FFF2-40B4-BE49-F238E27FC236}">
                <a16:creationId xmlns:a16="http://schemas.microsoft.com/office/drawing/2014/main" id="{1D610AAF-6068-DD4F-925A-BEC5C21ED31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4114800"/>
            <a:ext cx="2120900" cy="2743200"/>
          </a:xfrm>
          <a:noFill/>
        </p:spPr>
      </p:pic>
      <p:sp>
        <p:nvSpPr>
          <p:cNvPr id="230407" name="Line 12">
            <a:extLst>
              <a:ext uri="{FF2B5EF4-FFF2-40B4-BE49-F238E27FC236}">
                <a16:creationId xmlns:a16="http://schemas.microsoft.com/office/drawing/2014/main" id="{21901E6D-EB70-0F4F-BC1D-BC5D52FF5AF3}"/>
              </a:ext>
            </a:extLst>
          </p:cNvPr>
          <p:cNvSpPr>
            <a:spLocks noChangeShapeType="1"/>
          </p:cNvSpPr>
          <p:nvPr/>
        </p:nvSpPr>
        <p:spPr bwMode="auto">
          <a:xfrm flipH="1" flipV="1">
            <a:off x="533400" y="5029200"/>
            <a:ext cx="1600200" cy="1219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651547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90" name="Rectangle 14">
            <a:extLst>
              <a:ext uri="{FF2B5EF4-FFF2-40B4-BE49-F238E27FC236}">
                <a16:creationId xmlns:a16="http://schemas.microsoft.com/office/drawing/2014/main" id="{CD81544C-C8F2-5B46-BDF1-2A75EDB857BD}"/>
              </a:ext>
            </a:extLst>
          </p:cNvPr>
          <p:cNvSpPr>
            <a:spLocks noGrp="1" noChangeArrowheads="1"/>
          </p:cNvSpPr>
          <p:nvPr>
            <p:ph type="title" idx="4294967295"/>
          </p:nvPr>
        </p:nvSpPr>
        <p:spPr>
          <a:xfrm>
            <a:off x="4051300" y="7086600"/>
            <a:ext cx="914400" cy="419100"/>
          </a:xfrm>
        </p:spPr>
        <p:txBody>
          <a:bodyPr/>
          <a:lstStyle/>
          <a:p>
            <a:pPr algn="ctr">
              <a:defRPr/>
            </a:pPr>
            <a:r>
              <a:rPr lang="en-US" sz="1800">
                <a:effectLst/>
              </a:rPr>
              <a:t>Peru</a:t>
            </a:r>
          </a:p>
        </p:txBody>
      </p:sp>
      <p:sp>
        <p:nvSpPr>
          <p:cNvPr id="232451" name="Text Box 8">
            <a:extLst>
              <a:ext uri="{FF2B5EF4-FFF2-40B4-BE49-F238E27FC236}">
                <a16:creationId xmlns:a16="http://schemas.microsoft.com/office/drawing/2014/main" id="{3CEE42A1-838D-9A42-A3F5-4D658B616DD6}"/>
              </a:ext>
            </a:extLst>
          </p:cNvPr>
          <p:cNvSpPr txBox="1">
            <a:spLocks noChangeArrowheads="1"/>
          </p:cNvSpPr>
          <p:nvPr/>
        </p:nvSpPr>
        <p:spPr bwMode="auto">
          <a:xfrm>
            <a:off x="1844675" y="0"/>
            <a:ext cx="5521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Ica, Peru</a:t>
            </a:r>
          </a:p>
        </p:txBody>
      </p:sp>
      <p:pic>
        <p:nvPicPr>
          <p:cNvPr id="232452" name="Ica, Peru, 11-07.wmv">
            <a:hlinkClick r:id="" action="ppaction://media"/>
            <a:extLst>
              <a:ext uri="{FF2B5EF4-FFF2-40B4-BE49-F238E27FC236}">
                <a16:creationId xmlns:a16="http://schemas.microsoft.com/office/drawing/2014/main" id="{2F05E5DA-FF20-F144-BF73-ABC3488F22CE}"/>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1892300"/>
            <a:ext cx="563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Text Box 13">
            <a:extLst>
              <a:ext uri="{FF2B5EF4-FFF2-40B4-BE49-F238E27FC236}">
                <a16:creationId xmlns:a16="http://schemas.microsoft.com/office/drawing/2014/main" id="{84B7E3B9-0DB8-5647-913C-E8308AB21A51}"/>
              </a:ext>
            </a:extLst>
          </p:cNvPr>
          <p:cNvSpPr txBox="1">
            <a:spLocks noChangeArrowheads="1"/>
          </p:cNvSpPr>
          <p:nvPr/>
        </p:nvSpPr>
        <p:spPr bwMode="auto">
          <a:xfrm>
            <a:off x="636588" y="844550"/>
            <a:ext cx="7908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This is one of the most arid places on earth</a:t>
            </a:r>
          </a:p>
        </p:txBody>
      </p:sp>
    </p:spTree>
    <p:extLst>
      <p:ext uri="{BB962C8B-B14F-4D97-AF65-F5344CB8AC3E}">
        <p14:creationId xmlns:p14="http://schemas.microsoft.com/office/powerpoint/2010/main" val="2631809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299" fill="hold"/>
                                        <p:tgtEl>
                                          <p:spTgt spid="2324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2452"/>
                </p:tgtEl>
              </p:cMediaNode>
            </p:video>
            <p:seq concurrent="1" nextAc="seek">
              <p:cTn id="8" restart="whenNotActive" fill="hold" evtFilter="cancelBubble" nodeType="interactiveSeq">
                <p:stCondLst>
                  <p:cond evt="onClick" delay="0">
                    <p:tgtEl>
                      <p:spTgt spid="23245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32452"/>
                                        </p:tgtEl>
                                      </p:cBhvr>
                                    </p:cmd>
                                  </p:childTnLst>
                                </p:cTn>
                              </p:par>
                            </p:childTnLst>
                          </p:cTn>
                        </p:par>
                      </p:childTnLst>
                    </p:cTn>
                  </p:par>
                </p:childTnLst>
              </p:cTn>
              <p:nextCondLst>
                <p:cond evt="onClick" delay="0">
                  <p:tgtEl>
                    <p:spTgt spid="23245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7" name="Rectangle 9">
            <a:extLst>
              <a:ext uri="{FF2B5EF4-FFF2-40B4-BE49-F238E27FC236}">
                <a16:creationId xmlns:a16="http://schemas.microsoft.com/office/drawing/2014/main" id="{5240C8FE-ADFE-354E-9D74-0EC917B404F6}"/>
              </a:ext>
            </a:extLst>
          </p:cNvPr>
          <p:cNvSpPr>
            <a:spLocks noGrp="1" noChangeArrowheads="1"/>
          </p:cNvSpPr>
          <p:nvPr>
            <p:ph type="title" idx="4294967295"/>
          </p:nvPr>
        </p:nvSpPr>
        <p:spPr>
          <a:xfrm>
            <a:off x="3657600" y="7112000"/>
            <a:ext cx="1587500" cy="660400"/>
          </a:xfrm>
        </p:spPr>
        <p:txBody>
          <a:bodyPr/>
          <a:lstStyle/>
          <a:p>
            <a:pPr algn="r">
              <a:defRPr/>
            </a:pPr>
            <a:r>
              <a:rPr lang="en-US" sz="1800">
                <a:effectLst/>
              </a:rPr>
              <a:t>1571 Spanish conquistadors</a:t>
            </a:r>
          </a:p>
        </p:txBody>
      </p:sp>
      <p:sp>
        <p:nvSpPr>
          <p:cNvPr id="234499" name="Text Box 3">
            <a:extLst>
              <a:ext uri="{FF2B5EF4-FFF2-40B4-BE49-F238E27FC236}">
                <a16:creationId xmlns:a16="http://schemas.microsoft.com/office/drawing/2014/main" id="{158CA6A3-997E-C14F-B19E-5444CBC6F266}"/>
              </a:ext>
            </a:extLst>
          </p:cNvPr>
          <p:cNvSpPr txBox="1">
            <a:spLocks noChangeArrowheads="1"/>
          </p:cNvSpPr>
          <p:nvPr/>
        </p:nvSpPr>
        <p:spPr bwMode="auto">
          <a:xfrm>
            <a:off x="0" y="152400"/>
            <a:ext cx="48768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In 1571 the Spanish conquistadors mentioned there were stones with </a:t>
            </a:r>
            <a:r>
              <a:rPr kumimoji="0" lang="en-US" altLang="en-US" sz="4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strange creatures </a:t>
            </a:r>
            <a:r>
              <a:rPr kumimoji="0" lang="en-US" altLang="en-US" sz="4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carved on them found in this region of Peru.</a:t>
            </a:r>
          </a:p>
        </p:txBody>
      </p:sp>
      <p:pic>
        <p:nvPicPr>
          <p:cNvPr id="234500" name="Picture 10">
            <a:extLst>
              <a:ext uri="{FF2B5EF4-FFF2-40B4-BE49-F238E27FC236}">
                <a16:creationId xmlns:a16="http://schemas.microsoft.com/office/drawing/2014/main" id="{B23AED66-7A3B-734C-AD2D-36FB2E608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0"/>
            <a:ext cx="528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60454" name="Line 6">
            <a:extLst>
              <a:ext uri="{FF2B5EF4-FFF2-40B4-BE49-F238E27FC236}">
                <a16:creationId xmlns:a16="http://schemas.microsoft.com/office/drawing/2014/main" id="{802C0DDB-B5CA-AA4B-BA7A-8B862F04A46B}"/>
              </a:ext>
            </a:extLst>
          </p:cNvPr>
          <p:cNvSpPr>
            <a:spLocks noChangeShapeType="1"/>
          </p:cNvSpPr>
          <p:nvPr/>
        </p:nvSpPr>
        <p:spPr bwMode="auto">
          <a:xfrm>
            <a:off x="4813300" y="3962400"/>
            <a:ext cx="1676400" cy="1524000"/>
          </a:xfrm>
          <a:prstGeom prst="line">
            <a:avLst/>
          </a:prstGeom>
          <a:noFill/>
          <a:ln w="76200">
            <a:solidFill>
              <a:srgbClr val="FF0000"/>
            </a:solidFill>
            <a:prstDash val="dash"/>
            <a:round/>
            <a:headEnd type="none" w="sm" len="sm"/>
            <a:tailEnd type="stealth" w="med" len="lg"/>
          </a:ln>
          <a:effectLst>
            <a:outerShdw blurRad="63500" dist="53882" dir="81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9" charset="0"/>
              <a:ea typeface="ＭＳ Ｐゴシック" panose="020B0600070205080204" pitchFamily="34" charset="-128"/>
              <a:cs typeface="+mn-cs"/>
            </a:endParaRPr>
          </a:p>
        </p:txBody>
      </p:sp>
    </p:spTree>
    <p:extLst>
      <p:ext uri="{BB962C8B-B14F-4D97-AF65-F5344CB8AC3E}">
        <p14:creationId xmlns:p14="http://schemas.microsoft.com/office/powerpoint/2010/main" val="2962196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a:extLst>
              <a:ext uri="{FF2B5EF4-FFF2-40B4-BE49-F238E27FC236}">
                <a16:creationId xmlns:a16="http://schemas.microsoft.com/office/drawing/2014/main" id="{118B582A-D78F-EB44-8BB1-58DF7CB7EDDF}"/>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36547" name="Content Placeholder 3" descr="IMG_1770.jpg">
            <a:extLst>
              <a:ext uri="{FF2B5EF4-FFF2-40B4-BE49-F238E27FC236}">
                <a16:creationId xmlns:a16="http://schemas.microsoft.com/office/drawing/2014/main" id="{2F2B1285-853C-8547-8043-799EC8705D2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28600"/>
            <a:ext cx="10629900" cy="7086600"/>
          </a:xfrm>
        </p:spPr>
      </p:pic>
      <p:sp>
        <p:nvSpPr>
          <p:cNvPr id="5" name="Down Arrow 4">
            <a:extLst>
              <a:ext uri="{FF2B5EF4-FFF2-40B4-BE49-F238E27FC236}">
                <a16:creationId xmlns:a16="http://schemas.microsoft.com/office/drawing/2014/main" id="{204411DC-D2B8-0249-939D-DCF8EAE7DD0E}"/>
              </a:ext>
            </a:extLst>
          </p:cNvPr>
          <p:cNvSpPr/>
          <p:nvPr/>
        </p:nvSpPr>
        <p:spPr>
          <a:xfrm>
            <a:off x="1828800" y="1600200"/>
            <a:ext cx="457200" cy="2362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518093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5" descr="ica14">
            <a:extLst>
              <a:ext uri="{FF2B5EF4-FFF2-40B4-BE49-F238E27FC236}">
                <a16:creationId xmlns:a16="http://schemas.microsoft.com/office/drawing/2014/main" id="{11A1E715-58CD-9E4D-BA55-4D04529D4BD3}"/>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143000"/>
            <a:ext cx="9144000" cy="5575300"/>
          </a:xfrm>
          <a:noFill/>
        </p:spPr>
      </p:pic>
      <p:sp>
        <p:nvSpPr>
          <p:cNvPr id="238595" name="Text Box 8">
            <a:extLst>
              <a:ext uri="{FF2B5EF4-FFF2-40B4-BE49-F238E27FC236}">
                <a16:creationId xmlns:a16="http://schemas.microsoft.com/office/drawing/2014/main" id="{50FE67B8-3FFE-DB46-A096-CA7EA71584A3}"/>
              </a:ext>
            </a:extLst>
          </p:cNvPr>
          <p:cNvSpPr txBox="1">
            <a:spLocks noChangeArrowheads="1"/>
          </p:cNvSpPr>
          <p:nvPr/>
        </p:nvSpPr>
        <p:spPr bwMode="auto">
          <a:xfrm>
            <a:off x="533400" y="304800"/>
            <a:ext cx="800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mn-cs"/>
              </a:rPr>
              <a:t>To date 11,000 stones exist, with approx. 1/3 showing figures of dinosaurs on them.</a:t>
            </a:r>
          </a:p>
        </p:txBody>
      </p:sp>
    </p:spTree>
    <p:extLst>
      <p:ext uri="{BB962C8B-B14F-4D97-AF65-F5344CB8AC3E}">
        <p14:creationId xmlns:p14="http://schemas.microsoft.com/office/powerpoint/2010/main" val="61065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0642" name="Picture 2" descr="npo0000a3">
            <a:extLst>
              <a:ext uri="{FF2B5EF4-FFF2-40B4-BE49-F238E27FC236}">
                <a16:creationId xmlns:a16="http://schemas.microsoft.com/office/drawing/2014/main" id="{AC539F76-BA09-014D-A59C-33723E701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466725"/>
            <a:ext cx="7994650" cy="5949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013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2690" name="Picture 1" descr="IMG_1797.jpg">
            <a:extLst>
              <a:ext uri="{FF2B5EF4-FFF2-40B4-BE49-F238E27FC236}">
                <a16:creationId xmlns:a16="http://schemas.microsoft.com/office/drawing/2014/main" id="{F5E3B830-3603-EA4C-8673-DBA3B6A24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2" descr="IMG_1795.jpg">
            <a:extLst>
              <a:ext uri="{FF2B5EF4-FFF2-40B4-BE49-F238E27FC236}">
                <a16:creationId xmlns:a16="http://schemas.microsoft.com/office/drawing/2014/main" id="{958EB820-AA6D-C545-BE18-871607E79A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124200"/>
            <a:ext cx="5600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3" descr="IMG_1785.jpg">
            <a:extLst>
              <a:ext uri="{FF2B5EF4-FFF2-40B4-BE49-F238E27FC236}">
                <a16:creationId xmlns:a16="http://schemas.microsoft.com/office/drawing/2014/main" id="{87B8886D-8543-D240-A964-EDF52E046B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52400"/>
            <a:ext cx="49149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847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a:extLst>
              <a:ext uri="{FF2B5EF4-FFF2-40B4-BE49-F238E27FC236}">
                <a16:creationId xmlns:a16="http://schemas.microsoft.com/office/drawing/2014/main" id="{3901F593-648A-6A42-A79C-7450C98CD70E}"/>
              </a:ext>
            </a:extLst>
          </p:cNvPr>
          <p:cNvSpPr txBox="1">
            <a:spLocks noChangeArrowheads="1"/>
          </p:cNvSpPr>
          <p:nvPr/>
        </p:nvSpPr>
        <p:spPr bwMode="auto">
          <a:xfrm>
            <a:off x="381000" y="533400"/>
            <a:ext cx="35052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4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Several </a:t>
            </a:r>
            <a:r>
              <a:rPr kumimoji="0" lang="en-US" altLang="en-US" sz="3400" b="0" i="1"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Diplodocus</a:t>
            </a:r>
            <a:r>
              <a:rPr kumimoji="0" lang="en-US" altLang="en-US" sz="34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-like dinosaurs on the stones have what appear to be dermal frills—something never reported and verified by scientists before the early 1990s.</a:t>
            </a:r>
          </a:p>
        </p:txBody>
      </p:sp>
      <p:pic>
        <p:nvPicPr>
          <p:cNvPr id="188419" name="Picture 3" descr="npo00009b">
            <a:extLst>
              <a:ext uri="{FF2B5EF4-FFF2-40B4-BE49-F238E27FC236}">
                <a16:creationId xmlns:a16="http://schemas.microsoft.com/office/drawing/2014/main" id="{65DBD06D-63E5-9B44-A8E3-F235D7146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613" y="0"/>
            <a:ext cx="5005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Rectangle 4">
            <a:extLst>
              <a:ext uri="{FF2B5EF4-FFF2-40B4-BE49-F238E27FC236}">
                <a16:creationId xmlns:a16="http://schemas.microsoft.com/office/drawing/2014/main" id="{23B38875-8A96-8445-90AC-80C5FCAF9EDC}"/>
              </a:ext>
            </a:extLst>
          </p:cNvPr>
          <p:cNvSpPr>
            <a:spLocks noChangeArrowheads="1"/>
          </p:cNvSpPr>
          <p:nvPr/>
        </p:nvSpPr>
        <p:spPr bwMode="auto">
          <a:xfrm>
            <a:off x="4800600" y="152400"/>
            <a:ext cx="3124200" cy="320040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188421" name="Picture 5" descr="peru-tomb-rock-art-man-fighting-dipodocus">
            <a:extLst>
              <a:ext uri="{FF2B5EF4-FFF2-40B4-BE49-F238E27FC236}">
                <a16:creationId xmlns:a16="http://schemas.microsoft.com/office/drawing/2014/main" id="{BE11DE0F-5DF7-E34B-8CF5-46B53535C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0"/>
            <a:ext cx="50292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Rectangle 6">
            <a:extLst>
              <a:ext uri="{FF2B5EF4-FFF2-40B4-BE49-F238E27FC236}">
                <a16:creationId xmlns:a16="http://schemas.microsoft.com/office/drawing/2014/main" id="{EF62C740-B6CB-CD48-8B93-A86DB2ACE344}"/>
              </a:ext>
            </a:extLst>
          </p:cNvPr>
          <p:cNvSpPr>
            <a:spLocks noChangeArrowheads="1"/>
          </p:cNvSpPr>
          <p:nvPr/>
        </p:nvSpPr>
        <p:spPr bwMode="auto">
          <a:xfrm>
            <a:off x="4343400" y="2743200"/>
            <a:ext cx="1447800" cy="304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88423" name="Freeform 7">
            <a:extLst>
              <a:ext uri="{FF2B5EF4-FFF2-40B4-BE49-F238E27FC236}">
                <a16:creationId xmlns:a16="http://schemas.microsoft.com/office/drawing/2014/main" id="{5B729E4B-8935-1D45-AD65-E3F28A5CC35C}"/>
              </a:ext>
            </a:extLst>
          </p:cNvPr>
          <p:cNvSpPr>
            <a:spLocks/>
          </p:cNvSpPr>
          <p:nvPr/>
        </p:nvSpPr>
        <p:spPr bwMode="auto">
          <a:xfrm>
            <a:off x="5586413" y="1409700"/>
            <a:ext cx="2052637" cy="1228725"/>
          </a:xfrm>
          <a:custGeom>
            <a:avLst/>
            <a:gdLst>
              <a:gd name="T0" fmla="*/ 2147483647 w 1293"/>
              <a:gd name="T1" fmla="*/ 2147483647 h 774"/>
              <a:gd name="T2" fmla="*/ 2147483647 w 1293"/>
              <a:gd name="T3" fmla="*/ 2147483647 h 774"/>
              <a:gd name="T4" fmla="*/ 2147483647 w 1293"/>
              <a:gd name="T5" fmla="*/ 2147483647 h 774"/>
              <a:gd name="T6" fmla="*/ 2147483647 w 1293"/>
              <a:gd name="T7" fmla="*/ 2147483647 h 774"/>
              <a:gd name="T8" fmla="*/ 2147483647 w 1293"/>
              <a:gd name="T9" fmla="*/ 2147483647 h 774"/>
              <a:gd name="T10" fmla="*/ 2147483647 w 1293"/>
              <a:gd name="T11" fmla="*/ 2147483647 h 774"/>
              <a:gd name="T12" fmla="*/ 2147483647 w 1293"/>
              <a:gd name="T13" fmla="*/ 2147483647 h 774"/>
              <a:gd name="T14" fmla="*/ 2147483647 w 1293"/>
              <a:gd name="T15" fmla="*/ 2147483647 h 774"/>
              <a:gd name="T16" fmla="*/ 2147483647 w 1293"/>
              <a:gd name="T17" fmla="*/ 2147483647 h 774"/>
              <a:gd name="T18" fmla="*/ 2147483647 w 1293"/>
              <a:gd name="T19" fmla="*/ 2147483647 h 774"/>
              <a:gd name="T20" fmla="*/ 2147483647 w 1293"/>
              <a:gd name="T21" fmla="*/ 2147483647 h 774"/>
              <a:gd name="T22" fmla="*/ 2147483647 w 1293"/>
              <a:gd name="T23" fmla="*/ 2147483647 h 774"/>
              <a:gd name="T24" fmla="*/ 2147483647 w 1293"/>
              <a:gd name="T25" fmla="*/ 2147483647 h 774"/>
              <a:gd name="T26" fmla="*/ 2147483647 w 1293"/>
              <a:gd name="T27" fmla="*/ 2147483647 h 774"/>
              <a:gd name="T28" fmla="*/ 2147483647 w 1293"/>
              <a:gd name="T29" fmla="*/ 2147483647 h 774"/>
              <a:gd name="T30" fmla="*/ 2147483647 w 1293"/>
              <a:gd name="T31" fmla="*/ 2147483647 h 774"/>
              <a:gd name="T32" fmla="*/ 2147483647 w 1293"/>
              <a:gd name="T33" fmla="*/ 2147483647 h 774"/>
              <a:gd name="T34" fmla="*/ 2147483647 w 1293"/>
              <a:gd name="T35" fmla="*/ 2147483647 h 774"/>
              <a:gd name="T36" fmla="*/ 2147483647 w 1293"/>
              <a:gd name="T37" fmla="*/ 2147483647 h 774"/>
              <a:gd name="T38" fmla="*/ 2147483647 w 1293"/>
              <a:gd name="T39" fmla="*/ 2147483647 h 774"/>
              <a:gd name="T40" fmla="*/ 2147483647 w 1293"/>
              <a:gd name="T41" fmla="*/ 2147483647 h 774"/>
              <a:gd name="T42" fmla="*/ 2147483647 w 1293"/>
              <a:gd name="T43" fmla="*/ 2147483647 h 774"/>
              <a:gd name="T44" fmla="*/ 2147483647 w 1293"/>
              <a:gd name="T45" fmla="*/ 2147483647 h 774"/>
              <a:gd name="T46" fmla="*/ 2147483647 w 1293"/>
              <a:gd name="T47" fmla="*/ 2147483647 h 774"/>
              <a:gd name="T48" fmla="*/ 2147483647 w 1293"/>
              <a:gd name="T49" fmla="*/ 2147483647 h 774"/>
              <a:gd name="T50" fmla="*/ 2147483647 w 1293"/>
              <a:gd name="T51" fmla="*/ 2147483647 h 774"/>
              <a:gd name="T52" fmla="*/ 2147483647 w 1293"/>
              <a:gd name="T53" fmla="*/ 2147483647 h 774"/>
              <a:gd name="T54" fmla="*/ 2147483647 w 1293"/>
              <a:gd name="T55" fmla="*/ 2147483647 h 774"/>
              <a:gd name="T56" fmla="*/ 2147483647 w 1293"/>
              <a:gd name="T57" fmla="*/ 2147483647 h 774"/>
              <a:gd name="T58" fmla="*/ 2147483647 w 1293"/>
              <a:gd name="T59" fmla="*/ 2147483647 h 774"/>
              <a:gd name="T60" fmla="*/ 2147483647 w 1293"/>
              <a:gd name="T61" fmla="*/ 2147483647 h 774"/>
              <a:gd name="T62" fmla="*/ 2147483647 w 1293"/>
              <a:gd name="T63" fmla="*/ 2147483647 h 774"/>
              <a:gd name="T64" fmla="*/ 2147483647 w 1293"/>
              <a:gd name="T65" fmla="*/ 2147483647 h 774"/>
              <a:gd name="T66" fmla="*/ 2147483647 w 1293"/>
              <a:gd name="T67" fmla="*/ 2147483647 h 774"/>
              <a:gd name="T68" fmla="*/ 2147483647 w 1293"/>
              <a:gd name="T69" fmla="*/ 2147483647 h 774"/>
              <a:gd name="T70" fmla="*/ 2147483647 w 1293"/>
              <a:gd name="T71" fmla="*/ 2147483647 h 774"/>
              <a:gd name="T72" fmla="*/ 2147483647 w 1293"/>
              <a:gd name="T73" fmla="*/ 2147483647 h 774"/>
              <a:gd name="T74" fmla="*/ 2147483647 w 1293"/>
              <a:gd name="T75" fmla="*/ 2147483647 h 774"/>
              <a:gd name="T76" fmla="*/ 2147483647 w 1293"/>
              <a:gd name="T77" fmla="*/ 2147483647 h 774"/>
              <a:gd name="T78" fmla="*/ 2147483647 w 1293"/>
              <a:gd name="T79" fmla="*/ 2147483647 h 774"/>
              <a:gd name="T80" fmla="*/ 2147483647 w 1293"/>
              <a:gd name="T81" fmla="*/ 2147483647 h 774"/>
              <a:gd name="T82" fmla="*/ 2147483647 w 1293"/>
              <a:gd name="T83" fmla="*/ 2147483647 h 774"/>
              <a:gd name="T84" fmla="*/ 2147483647 w 1293"/>
              <a:gd name="T85" fmla="*/ 2147483647 h 774"/>
              <a:gd name="T86" fmla="*/ 2147483647 w 1293"/>
              <a:gd name="T87" fmla="*/ 2147483647 h 774"/>
              <a:gd name="T88" fmla="*/ 2147483647 w 1293"/>
              <a:gd name="T89" fmla="*/ 2147483647 h 774"/>
              <a:gd name="T90" fmla="*/ 2147483647 w 1293"/>
              <a:gd name="T91" fmla="*/ 2147483647 h 774"/>
              <a:gd name="T92" fmla="*/ 2147483647 w 1293"/>
              <a:gd name="T93" fmla="*/ 0 h 774"/>
              <a:gd name="T94" fmla="*/ 2147483647 w 1293"/>
              <a:gd name="T95" fmla="*/ 2147483647 h 774"/>
              <a:gd name="T96" fmla="*/ 2147483647 w 1293"/>
              <a:gd name="T97" fmla="*/ 2147483647 h 774"/>
              <a:gd name="T98" fmla="*/ 2147483647 w 1293"/>
              <a:gd name="T99" fmla="*/ 2147483647 h 774"/>
              <a:gd name="T100" fmla="*/ 0 w 1293"/>
              <a:gd name="T101" fmla="*/ 2147483647 h 7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93"/>
              <a:gd name="T154" fmla="*/ 0 h 774"/>
              <a:gd name="T155" fmla="*/ 1293 w 1293"/>
              <a:gd name="T156" fmla="*/ 774 h 7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93" h="774">
                <a:moveTo>
                  <a:pt x="1293" y="738"/>
                </a:moveTo>
                <a:cubicBezTo>
                  <a:pt x="1259" y="744"/>
                  <a:pt x="1232" y="751"/>
                  <a:pt x="1197" y="753"/>
                </a:cubicBezTo>
                <a:cubicBezTo>
                  <a:pt x="1169" y="762"/>
                  <a:pt x="1142" y="769"/>
                  <a:pt x="1113" y="774"/>
                </a:cubicBezTo>
                <a:cubicBezTo>
                  <a:pt x="1101" y="773"/>
                  <a:pt x="1089" y="774"/>
                  <a:pt x="1077" y="771"/>
                </a:cubicBezTo>
                <a:cubicBezTo>
                  <a:pt x="1074" y="770"/>
                  <a:pt x="1084" y="770"/>
                  <a:pt x="1086" y="768"/>
                </a:cubicBezTo>
                <a:cubicBezTo>
                  <a:pt x="1095" y="759"/>
                  <a:pt x="1089" y="752"/>
                  <a:pt x="1104" y="747"/>
                </a:cubicBezTo>
                <a:cubicBezTo>
                  <a:pt x="1117" y="727"/>
                  <a:pt x="1135" y="712"/>
                  <a:pt x="1149" y="693"/>
                </a:cubicBezTo>
                <a:cubicBezTo>
                  <a:pt x="1157" y="668"/>
                  <a:pt x="1180" y="657"/>
                  <a:pt x="1194" y="636"/>
                </a:cubicBezTo>
                <a:cubicBezTo>
                  <a:pt x="1210" y="612"/>
                  <a:pt x="1220" y="585"/>
                  <a:pt x="1236" y="561"/>
                </a:cubicBezTo>
                <a:cubicBezTo>
                  <a:pt x="1240" y="545"/>
                  <a:pt x="1245" y="530"/>
                  <a:pt x="1248" y="513"/>
                </a:cubicBezTo>
                <a:cubicBezTo>
                  <a:pt x="1218" y="503"/>
                  <a:pt x="1176" y="529"/>
                  <a:pt x="1146" y="534"/>
                </a:cubicBezTo>
                <a:cubicBezTo>
                  <a:pt x="1132" y="536"/>
                  <a:pt x="1104" y="540"/>
                  <a:pt x="1104" y="540"/>
                </a:cubicBezTo>
                <a:cubicBezTo>
                  <a:pt x="1078" y="549"/>
                  <a:pt x="1055" y="547"/>
                  <a:pt x="1026" y="549"/>
                </a:cubicBezTo>
                <a:cubicBezTo>
                  <a:pt x="983" y="563"/>
                  <a:pt x="1014" y="555"/>
                  <a:pt x="930" y="558"/>
                </a:cubicBezTo>
                <a:cubicBezTo>
                  <a:pt x="915" y="553"/>
                  <a:pt x="919" y="557"/>
                  <a:pt x="924" y="534"/>
                </a:cubicBezTo>
                <a:cubicBezTo>
                  <a:pt x="931" y="505"/>
                  <a:pt x="947" y="479"/>
                  <a:pt x="957" y="450"/>
                </a:cubicBezTo>
                <a:cubicBezTo>
                  <a:pt x="959" y="444"/>
                  <a:pt x="968" y="427"/>
                  <a:pt x="969" y="423"/>
                </a:cubicBezTo>
                <a:cubicBezTo>
                  <a:pt x="970" y="420"/>
                  <a:pt x="972" y="414"/>
                  <a:pt x="972" y="414"/>
                </a:cubicBezTo>
                <a:cubicBezTo>
                  <a:pt x="974" y="393"/>
                  <a:pt x="976" y="382"/>
                  <a:pt x="981" y="363"/>
                </a:cubicBezTo>
                <a:cubicBezTo>
                  <a:pt x="984" y="335"/>
                  <a:pt x="992" y="316"/>
                  <a:pt x="996" y="288"/>
                </a:cubicBezTo>
                <a:cubicBezTo>
                  <a:pt x="991" y="222"/>
                  <a:pt x="1015" y="217"/>
                  <a:pt x="945" y="222"/>
                </a:cubicBezTo>
                <a:cubicBezTo>
                  <a:pt x="922" y="228"/>
                  <a:pt x="911" y="242"/>
                  <a:pt x="888" y="246"/>
                </a:cubicBezTo>
                <a:cubicBezTo>
                  <a:pt x="872" y="254"/>
                  <a:pt x="861" y="257"/>
                  <a:pt x="843" y="261"/>
                </a:cubicBezTo>
                <a:cubicBezTo>
                  <a:pt x="835" y="263"/>
                  <a:pt x="819" y="267"/>
                  <a:pt x="819" y="267"/>
                </a:cubicBezTo>
                <a:cubicBezTo>
                  <a:pt x="794" y="284"/>
                  <a:pt x="767" y="294"/>
                  <a:pt x="738" y="300"/>
                </a:cubicBezTo>
                <a:cubicBezTo>
                  <a:pt x="711" y="318"/>
                  <a:pt x="686" y="319"/>
                  <a:pt x="654" y="321"/>
                </a:cubicBezTo>
                <a:cubicBezTo>
                  <a:pt x="644" y="324"/>
                  <a:pt x="631" y="330"/>
                  <a:pt x="621" y="321"/>
                </a:cubicBezTo>
                <a:cubicBezTo>
                  <a:pt x="615" y="315"/>
                  <a:pt x="618" y="305"/>
                  <a:pt x="615" y="297"/>
                </a:cubicBezTo>
                <a:cubicBezTo>
                  <a:pt x="609" y="280"/>
                  <a:pt x="597" y="270"/>
                  <a:pt x="591" y="252"/>
                </a:cubicBezTo>
                <a:cubicBezTo>
                  <a:pt x="589" y="246"/>
                  <a:pt x="589" y="239"/>
                  <a:pt x="585" y="234"/>
                </a:cubicBezTo>
                <a:cubicBezTo>
                  <a:pt x="581" y="228"/>
                  <a:pt x="573" y="216"/>
                  <a:pt x="573" y="216"/>
                </a:cubicBezTo>
                <a:cubicBezTo>
                  <a:pt x="571" y="194"/>
                  <a:pt x="570" y="177"/>
                  <a:pt x="558" y="159"/>
                </a:cubicBezTo>
                <a:cubicBezTo>
                  <a:pt x="555" y="141"/>
                  <a:pt x="550" y="117"/>
                  <a:pt x="540" y="102"/>
                </a:cubicBezTo>
                <a:cubicBezTo>
                  <a:pt x="535" y="94"/>
                  <a:pt x="528" y="75"/>
                  <a:pt x="528" y="75"/>
                </a:cubicBezTo>
                <a:cubicBezTo>
                  <a:pt x="525" y="47"/>
                  <a:pt x="519" y="13"/>
                  <a:pt x="489" y="3"/>
                </a:cubicBezTo>
                <a:cubicBezTo>
                  <a:pt x="457" y="8"/>
                  <a:pt x="475" y="11"/>
                  <a:pt x="453" y="18"/>
                </a:cubicBezTo>
                <a:cubicBezTo>
                  <a:pt x="445" y="31"/>
                  <a:pt x="430" y="34"/>
                  <a:pt x="417" y="42"/>
                </a:cubicBezTo>
                <a:cubicBezTo>
                  <a:pt x="384" y="62"/>
                  <a:pt x="358" y="87"/>
                  <a:pt x="327" y="108"/>
                </a:cubicBezTo>
                <a:cubicBezTo>
                  <a:pt x="315" y="116"/>
                  <a:pt x="317" y="127"/>
                  <a:pt x="303" y="132"/>
                </a:cubicBezTo>
                <a:cubicBezTo>
                  <a:pt x="292" y="143"/>
                  <a:pt x="280" y="151"/>
                  <a:pt x="267" y="159"/>
                </a:cubicBezTo>
                <a:cubicBezTo>
                  <a:pt x="262" y="162"/>
                  <a:pt x="259" y="167"/>
                  <a:pt x="255" y="171"/>
                </a:cubicBezTo>
                <a:cubicBezTo>
                  <a:pt x="253" y="174"/>
                  <a:pt x="252" y="178"/>
                  <a:pt x="249" y="180"/>
                </a:cubicBezTo>
                <a:cubicBezTo>
                  <a:pt x="243" y="185"/>
                  <a:pt x="230" y="189"/>
                  <a:pt x="222" y="192"/>
                </a:cubicBezTo>
                <a:cubicBezTo>
                  <a:pt x="204" y="186"/>
                  <a:pt x="207" y="158"/>
                  <a:pt x="201" y="141"/>
                </a:cubicBezTo>
                <a:cubicBezTo>
                  <a:pt x="199" y="135"/>
                  <a:pt x="195" y="123"/>
                  <a:pt x="195" y="123"/>
                </a:cubicBezTo>
                <a:cubicBezTo>
                  <a:pt x="193" y="102"/>
                  <a:pt x="194" y="94"/>
                  <a:pt x="183" y="78"/>
                </a:cubicBezTo>
                <a:cubicBezTo>
                  <a:pt x="176" y="50"/>
                  <a:pt x="159" y="26"/>
                  <a:pt x="150" y="0"/>
                </a:cubicBezTo>
                <a:cubicBezTo>
                  <a:pt x="126" y="6"/>
                  <a:pt x="127" y="26"/>
                  <a:pt x="111" y="42"/>
                </a:cubicBezTo>
                <a:cubicBezTo>
                  <a:pt x="88" y="65"/>
                  <a:pt x="66" y="90"/>
                  <a:pt x="39" y="108"/>
                </a:cubicBezTo>
                <a:cubicBezTo>
                  <a:pt x="14" y="145"/>
                  <a:pt x="38" y="114"/>
                  <a:pt x="18" y="132"/>
                </a:cubicBezTo>
                <a:cubicBezTo>
                  <a:pt x="12" y="138"/>
                  <a:pt x="0" y="150"/>
                  <a:pt x="0" y="15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88424" name="Freeform 8">
            <a:extLst>
              <a:ext uri="{FF2B5EF4-FFF2-40B4-BE49-F238E27FC236}">
                <a16:creationId xmlns:a16="http://schemas.microsoft.com/office/drawing/2014/main" id="{0414391F-2ECD-AE4E-85CC-318A64D39A9F}"/>
              </a:ext>
            </a:extLst>
          </p:cNvPr>
          <p:cNvSpPr>
            <a:spLocks/>
          </p:cNvSpPr>
          <p:nvPr/>
        </p:nvSpPr>
        <p:spPr bwMode="auto">
          <a:xfrm>
            <a:off x="5119688" y="4519613"/>
            <a:ext cx="1157287" cy="585787"/>
          </a:xfrm>
          <a:custGeom>
            <a:avLst/>
            <a:gdLst>
              <a:gd name="T0" fmla="*/ 2147483647 w 729"/>
              <a:gd name="T1" fmla="*/ 2147483647 h 369"/>
              <a:gd name="T2" fmla="*/ 0 w 729"/>
              <a:gd name="T3" fmla="*/ 2147483647 h 369"/>
              <a:gd name="T4" fmla="*/ 2147483647 w 729"/>
              <a:gd name="T5" fmla="*/ 2147483647 h 369"/>
              <a:gd name="T6" fmla="*/ 2147483647 w 729"/>
              <a:gd name="T7" fmla="*/ 2147483647 h 369"/>
              <a:gd name="T8" fmla="*/ 2147483647 w 729"/>
              <a:gd name="T9" fmla="*/ 2147483647 h 369"/>
              <a:gd name="T10" fmla="*/ 2147483647 w 729"/>
              <a:gd name="T11" fmla="*/ 2147483647 h 369"/>
              <a:gd name="T12" fmla="*/ 2147483647 w 729"/>
              <a:gd name="T13" fmla="*/ 2147483647 h 369"/>
              <a:gd name="T14" fmla="*/ 2147483647 w 729"/>
              <a:gd name="T15" fmla="*/ 2147483647 h 369"/>
              <a:gd name="T16" fmla="*/ 2147483647 w 729"/>
              <a:gd name="T17" fmla="*/ 2147483647 h 369"/>
              <a:gd name="T18" fmla="*/ 2147483647 w 729"/>
              <a:gd name="T19" fmla="*/ 2147483647 h 369"/>
              <a:gd name="T20" fmla="*/ 2147483647 w 729"/>
              <a:gd name="T21" fmla="*/ 2147483647 h 369"/>
              <a:gd name="T22" fmla="*/ 2147483647 w 729"/>
              <a:gd name="T23" fmla="*/ 2147483647 h 369"/>
              <a:gd name="T24" fmla="*/ 2147483647 w 729"/>
              <a:gd name="T25" fmla="*/ 2147483647 h 369"/>
              <a:gd name="T26" fmla="*/ 2147483647 w 729"/>
              <a:gd name="T27" fmla="*/ 0 h 369"/>
              <a:gd name="T28" fmla="*/ 2147483647 w 729"/>
              <a:gd name="T29" fmla="*/ 2147483647 h 369"/>
              <a:gd name="T30" fmla="*/ 2147483647 w 729"/>
              <a:gd name="T31" fmla="*/ 2147483647 h 369"/>
              <a:gd name="T32" fmla="*/ 2147483647 w 729"/>
              <a:gd name="T33" fmla="*/ 2147483647 h 369"/>
              <a:gd name="T34" fmla="*/ 2147483647 w 729"/>
              <a:gd name="T35" fmla="*/ 2147483647 h 369"/>
              <a:gd name="T36" fmla="*/ 2147483647 w 729"/>
              <a:gd name="T37" fmla="*/ 2147483647 h 369"/>
              <a:gd name="T38" fmla="*/ 2147483647 w 729"/>
              <a:gd name="T39" fmla="*/ 2147483647 h 369"/>
              <a:gd name="T40" fmla="*/ 2147483647 w 729"/>
              <a:gd name="T41" fmla="*/ 2147483647 h 369"/>
              <a:gd name="T42" fmla="*/ 2147483647 w 729"/>
              <a:gd name="T43" fmla="*/ 2147483647 h 369"/>
              <a:gd name="T44" fmla="*/ 2147483647 w 729"/>
              <a:gd name="T45" fmla="*/ 2147483647 h 369"/>
              <a:gd name="T46" fmla="*/ 2147483647 w 729"/>
              <a:gd name="T47" fmla="*/ 2147483647 h 369"/>
              <a:gd name="T48" fmla="*/ 2147483647 w 729"/>
              <a:gd name="T49" fmla="*/ 2147483647 h 369"/>
              <a:gd name="T50" fmla="*/ 2147483647 w 729"/>
              <a:gd name="T51" fmla="*/ 2147483647 h 369"/>
              <a:gd name="T52" fmla="*/ 2147483647 w 729"/>
              <a:gd name="T53" fmla="*/ 2147483647 h 369"/>
              <a:gd name="T54" fmla="*/ 2147483647 w 729"/>
              <a:gd name="T55" fmla="*/ 2147483647 h 369"/>
              <a:gd name="T56" fmla="*/ 2147483647 w 729"/>
              <a:gd name="T57" fmla="*/ 2147483647 h 3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9"/>
              <a:gd name="T88" fmla="*/ 0 h 369"/>
              <a:gd name="T89" fmla="*/ 729 w 729"/>
              <a:gd name="T90" fmla="*/ 369 h 3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9" h="369">
                <a:moveTo>
                  <a:pt x="9" y="369"/>
                </a:moveTo>
                <a:cubicBezTo>
                  <a:pt x="6" y="352"/>
                  <a:pt x="4" y="335"/>
                  <a:pt x="0" y="318"/>
                </a:cubicBezTo>
                <a:cubicBezTo>
                  <a:pt x="2" y="272"/>
                  <a:pt x="3" y="238"/>
                  <a:pt x="12" y="195"/>
                </a:cubicBezTo>
                <a:cubicBezTo>
                  <a:pt x="34" y="202"/>
                  <a:pt x="44" y="218"/>
                  <a:pt x="63" y="231"/>
                </a:cubicBezTo>
                <a:cubicBezTo>
                  <a:pt x="103" y="258"/>
                  <a:pt x="151" y="267"/>
                  <a:pt x="198" y="276"/>
                </a:cubicBezTo>
                <a:cubicBezTo>
                  <a:pt x="205" y="243"/>
                  <a:pt x="202" y="210"/>
                  <a:pt x="210" y="177"/>
                </a:cubicBezTo>
                <a:cubicBezTo>
                  <a:pt x="212" y="151"/>
                  <a:pt x="210" y="90"/>
                  <a:pt x="228" y="63"/>
                </a:cubicBezTo>
                <a:cubicBezTo>
                  <a:pt x="231" y="44"/>
                  <a:pt x="234" y="25"/>
                  <a:pt x="237" y="6"/>
                </a:cubicBezTo>
                <a:cubicBezTo>
                  <a:pt x="254" y="23"/>
                  <a:pt x="265" y="43"/>
                  <a:pt x="285" y="57"/>
                </a:cubicBezTo>
                <a:cubicBezTo>
                  <a:pt x="298" y="77"/>
                  <a:pt x="320" y="81"/>
                  <a:pt x="336" y="96"/>
                </a:cubicBezTo>
                <a:cubicBezTo>
                  <a:pt x="359" y="117"/>
                  <a:pt x="380" y="159"/>
                  <a:pt x="408" y="168"/>
                </a:cubicBezTo>
                <a:cubicBezTo>
                  <a:pt x="423" y="163"/>
                  <a:pt x="424" y="149"/>
                  <a:pt x="435" y="138"/>
                </a:cubicBezTo>
                <a:cubicBezTo>
                  <a:pt x="443" y="115"/>
                  <a:pt x="451" y="86"/>
                  <a:pt x="468" y="69"/>
                </a:cubicBezTo>
                <a:cubicBezTo>
                  <a:pt x="474" y="52"/>
                  <a:pt x="510" y="10"/>
                  <a:pt x="525" y="0"/>
                </a:cubicBezTo>
                <a:cubicBezTo>
                  <a:pt x="526" y="3"/>
                  <a:pt x="528" y="6"/>
                  <a:pt x="528" y="9"/>
                </a:cubicBezTo>
                <a:cubicBezTo>
                  <a:pt x="530" y="25"/>
                  <a:pt x="526" y="42"/>
                  <a:pt x="531" y="57"/>
                </a:cubicBezTo>
                <a:cubicBezTo>
                  <a:pt x="534" y="65"/>
                  <a:pt x="549" y="75"/>
                  <a:pt x="549" y="75"/>
                </a:cubicBezTo>
                <a:cubicBezTo>
                  <a:pt x="553" y="88"/>
                  <a:pt x="560" y="98"/>
                  <a:pt x="564" y="111"/>
                </a:cubicBezTo>
                <a:cubicBezTo>
                  <a:pt x="569" y="125"/>
                  <a:pt x="569" y="143"/>
                  <a:pt x="576" y="156"/>
                </a:cubicBezTo>
                <a:cubicBezTo>
                  <a:pt x="590" y="185"/>
                  <a:pt x="573" y="137"/>
                  <a:pt x="588" y="183"/>
                </a:cubicBezTo>
                <a:cubicBezTo>
                  <a:pt x="590" y="189"/>
                  <a:pt x="594" y="201"/>
                  <a:pt x="594" y="201"/>
                </a:cubicBezTo>
                <a:cubicBezTo>
                  <a:pt x="600" y="189"/>
                  <a:pt x="607" y="179"/>
                  <a:pt x="615" y="168"/>
                </a:cubicBezTo>
                <a:cubicBezTo>
                  <a:pt x="622" y="141"/>
                  <a:pt x="633" y="128"/>
                  <a:pt x="648" y="105"/>
                </a:cubicBezTo>
                <a:cubicBezTo>
                  <a:pt x="655" y="119"/>
                  <a:pt x="655" y="136"/>
                  <a:pt x="663" y="150"/>
                </a:cubicBezTo>
                <a:cubicBezTo>
                  <a:pt x="673" y="168"/>
                  <a:pt x="675" y="164"/>
                  <a:pt x="681" y="180"/>
                </a:cubicBezTo>
                <a:cubicBezTo>
                  <a:pt x="688" y="197"/>
                  <a:pt x="689" y="219"/>
                  <a:pt x="699" y="234"/>
                </a:cubicBezTo>
                <a:cubicBezTo>
                  <a:pt x="704" y="254"/>
                  <a:pt x="711" y="274"/>
                  <a:pt x="717" y="294"/>
                </a:cubicBezTo>
                <a:cubicBezTo>
                  <a:pt x="720" y="304"/>
                  <a:pt x="726" y="324"/>
                  <a:pt x="726" y="324"/>
                </a:cubicBezTo>
                <a:cubicBezTo>
                  <a:pt x="729" y="349"/>
                  <a:pt x="729" y="340"/>
                  <a:pt x="729" y="351"/>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88425" name="Freeform 9">
            <a:extLst>
              <a:ext uri="{FF2B5EF4-FFF2-40B4-BE49-F238E27FC236}">
                <a16:creationId xmlns:a16="http://schemas.microsoft.com/office/drawing/2014/main" id="{EEDFC4FC-4991-A448-B0DE-24A8B2C80A01}"/>
              </a:ext>
            </a:extLst>
          </p:cNvPr>
          <p:cNvSpPr>
            <a:spLocks/>
          </p:cNvSpPr>
          <p:nvPr/>
        </p:nvSpPr>
        <p:spPr bwMode="auto">
          <a:xfrm>
            <a:off x="6542088" y="3419475"/>
            <a:ext cx="1755775" cy="2143125"/>
          </a:xfrm>
          <a:custGeom>
            <a:avLst/>
            <a:gdLst>
              <a:gd name="T0" fmla="*/ 2147483647 w 1106"/>
              <a:gd name="T1" fmla="*/ 2147483647 h 1350"/>
              <a:gd name="T2" fmla="*/ 2147483647 w 1106"/>
              <a:gd name="T3" fmla="*/ 2147483647 h 1350"/>
              <a:gd name="T4" fmla="*/ 2147483647 w 1106"/>
              <a:gd name="T5" fmla="*/ 2147483647 h 1350"/>
              <a:gd name="T6" fmla="*/ 2147483647 w 1106"/>
              <a:gd name="T7" fmla="*/ 2147483647 h 1350"/>
              <a:gd name="T8" fmla="*/ 2147483647 w 1106"/>
              <a:gd name="T9" fmla="*/ 2147483647 h 1350"/>
              <a:gd name="T10" fmla="*/ 2147483647 w 1106"/>
              <a:gd name="T11" fmla="*/ 2147483647 h 1350"/>
              <a:gd name="T12" fmla="*/ 2147483647 w 1106"/>
              <a:gd name="T13" fmla="*/ 2147483647 h 1350"/>
              <a:gd name="T14" fmla="*/ 2147483647 w 1106"/>
              <a:gd name="T15" fmla="*/ 2147483647 h 1350"/>
              <a:gd name="T16" fmla="*/ 2147483647 w 1106"/>
              <a:gd name="T17" fmla="*/ 2147483647 h 1350"/>
              <a:gd name="T18" fmla="*/ 2147483647 w 1106"/>
              <a:gd name="T19" fmla="*/ 2147483647 h 1350"/>
              <a:gd name="T20" fmla="*/ 2147483647 w 1106"/>
              <a:gd name="T21" fmla="*/ 2147483647 h 1350"/>
              <a:gd name="T22" fmla="*/ 2147483647 w 1106"/>
              <a:gd name="T23" fmla="*/ 2147483647 h 1350"/>
              <a:gd name="T24" fmla="*/ 2147483647 w 1106"/>
              <a:gd name="T25" fmla="*/ 2147483647 h 1350"/>
              <a:gd name="T26" fmla="*/ 2147483647 w 1106"/>
              <a:gd name="T27" fmla="*/ 2147483647 h 1350"/>
              <a:gd name="T28" fmla="*/ 2147483647 w 1106"/>
              <a:gd name="T29" fmla="*/ 2147483647 h 1350"/>
              <a:gd name="T30" fmla="*/ 2147483647 w 1106"/>
              <a:gd name="T31" fmla="*/ 2147483647 h 1350"/>
              <a:gd name="T32" fmla="*/ 2147483647 w 1106"/>
              <a:gd name="T33" fmla="*/ 2147483647 h 1350"/>
              <a:gd name="T34" fmla="*/ 2147483647 w 1106"/>
              <a:gd name="T35" fmla="*/ 2147483647 h 1350"/>
              <a:gd name="T36" fmla="*/ 2147483647 w 1106"/>
              <a:gd name="T37" fmla="*/ 2147483647 h 1350"/>
              <a:gd name="T38" fmla="*/ 2147483647 w 1106"/>
              <a:gd name="T39" fmla="*/ 2147483647 h 1350"/>
              <a:gd name="T40" fmla="*/ 2147483647 w 1106"/>
              <a:gd name="T41" fmla="*/ 2147483647 h 1350"/>
              <a:gd name="T42" fmla="*/ 2147483647 w 1106"/>
              <a:gd name="T43" fmla="*/ 2147483647 h 1350"/>
              <a:gd name="T44" fmla="*/ 2147483647 w 1106"/>
              <a:gd name="T45" fmla="*/ 2147483647 h 1350"/>
              <a:gd name="T46" fmla="*/ 2147483647 w 1106"/>
              <a:gd name="T47" fmla="*/ 2147483647 h 1350"/>
              <a:gd name="T48" fmla="*/ 2147483647 w 1106"/>
              <a:gd name="T49" fmla="*/ 2147483647 h 1350"/>
              <a:gd name="T50" fmla="*/ 2147483647 w 1106"/>
              <a:gd name="T51" fmla="*/ 2147483647 h 1350"/>
              <a:gd name="T52" fmla="*/ 2147483647 w 1106"/>
              <a:gd name="T53" fmla="*/ 2147483647 h 1350"/>
              <a:gd name="T54" fmla="*/ 2147483647 w 1106"/>
              <a:gd name="T55" fmla="*/ 2147483647 h 1350"/>
              <a:gd name="T56" fmla="*/ 2147483647 w 1106"/>
              <a:gd name="T57" fmla="*/ 2147483647 h 1350"/>
              <a:gd name="T58" fmla="*/ 2147483647 w 1106"/>
              <a:gd name="T59" fmla="*/ 2147483647 h 1350"/>
              <a:gd name="T60" fmla="*/ 2147483647 w 1106"/>
              <a:gd name="T61" fmla="*/ 2147483647 h 1350"/>
              <a:gd name="T62" fmla="*/ 2147483647 w 1106"/>
              <a:gd name="T63" fmla="*/ 2147483647 h 1350"/>
              <a:gd name="T64" fmla="*/ 2147483647 w 1106"/>
              <a:gd name="T65" fmla="*/ 2147483647 h 1350"/>
              <a:gd name="T66" fmla="*/ 2147483647 w 1106"/>
              <a:gd name="T67" fmla="*/ 2147483647 h 1350"/>
              <a:gd name="T68" fmla="*/ 2147483647 w 1106"/>
              <a:gd name="T69" fmla="*/ 2147483647 h 1350"/>
              <a:gd name="T70" fmla="*/ 2147483647 w 1106"/>
              <a:gd name="T71" fmla="*/ 2147483647 h 1350"/>
              <a:gd name="T72" fmla="*/ 2147483647 w 1106"/>
              <a:gd name="T73" fmla="*/ 2147483647 h 1350"/>
              <a:gd name="T74" fmla="*/ 2147483647 w 1106"/>
              <a:gd name="T75" fmla="*/ 2147483647 h 1350"/>
              <a:gd name="T76" fmla="*/ 2147483647 w 1106"/>
              <a:gd name="T77" fmla="*/ 2147483647 h 1350"/>
              <a:gd name="T78" fmla="*/ 2147483647 w 1106"/>
              <a:gd name="T79" fmla="*/ 2147483647 h 1350"/>
              <a:gd name="T80" fmla="*/ 2147483647 w 1106"/>
              <a:gd name="T81" fmla="*/ 2147483647 h 1350"/>
              <a:gd name="T82" fmla="*/ 2147483647 w 1106"/>
              <a:gd name="T83" fmla="*/ 2147483647 h 13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6"/>
              <a:gd name="T127" fmla="*/ 0 h 1350"/>
              <a:gd name="T128" fmla="*/ 1106 w 1106"/>
              <a:gd name="T129" fmla="*/ 1350 h 13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6" h="1350">
                <a:moveTo>
                  <a:pt x="988" y="0"/>
                </a:moveTo>
                <a:cubicBezTo>
                  <a:pt x="972" y="5"/>
                  <a:pt x="974" y="13"/>
                  <a:pt x="955" y="18"/>
                </a:cubicBezTo>
                <a:cubicBezTo>
                  <a:pt x="902" y="31"/>
                  <a:pt x="816" y="55"/>
                  <a:pt x="772" y="84"/>
                </a:cubicBezTo>
                <a:cubicBezTo>
                  <a:pt x="774" y="91"/>
                  <a:pt x="779" y="109"/>
                  <a:pt x="784" y="114"/>
                </a:cubicBezTo>
                <a:cubicBezTo>
                  <a:pt x="789" y="119"/>
                  <a:pt x="796" y="122"/>
                  <a:pt x="802" y="126"/>
                </a:cubicBezTo>
                <a:cubicBezTo>
                  <a:pt x="805" y="128"/>
                  <a:pt x="811" y="132"/>
                  <a:pt x="811" y="132"/>
                </a:cubicBezTo>
                <a:cubicBezTo>
                  <a:pt x="822" y="149"/>
                  <a:pt x="844" y="158"/>
                  <a:pt x="862" y="168"/>
                </a:cubicBezTo>
                <a:cubicBezTo>
                  <a:pt x="886" y="181"/>
                  <a:pt x="911" y="198"/>
                  <a:pt x="934" y="213"/>
                </a:cubicBezTo>
                <a:cubicBezTo>
                  <a:pt x="940" y="232"/>
                  <a:pt x="933" y="266"/>
                  <a:pt x="919" y="282"/>
                </a:cubicBezTo>
                <a:cubicBezTo>
                  <a:pt x="912" y="291"/>
                  <a:pt x="898" y="309"/>
                  <a:pt x="898" y="309"/>
                </a:cubicBezTo>
                <a:cubicBezTo>
                  <a:pt x="894" y="343"/>
                  <a:pt x="872" y="365"/>
                  <a:pt x="862" y="396"/>
                </a:cubicBezTo>
                <a:cubicBezTo>
                  <a:pt x="878" y="401"/>
                  <a:pt x="898" y="400"/>
                  <a:pt x="913" y="408"/>
                </a:cubicBezTo>
                <a:cubicBezTo>
                  <a:pt x="932" y="419"/>
                  <a:pt x="938" y="425"/>
                  <a:pt x="958" y="432"/>
                </a:cubicBezTo>
                <a:cubicBezTo>
                  <a:pt x="978" y="439"/>
                  <a:pt x="1021" y="438"/>
                  <a:pt x="1021" y="438"/>
                </a:cubicBezTo>
                <a:cubicBezTo>
                  <a:pt x="1036" y="443"/>
                  <a:pt x="1050" y="445"/>
                  <a:pt x="1066" y="447"/>
                </a:cubicBezTo>
                <a:cubicBezTo>
                  <a:pt x="1106" y="474"/>
                  <a:pt x="1066" y="471"/>
                  <a:pt x="1039" y="474"/>
                </a:cubicBezTo>
                <a:cubicBezTo>
                  <a:pt x="1021" y="479"/>
                  <a:pt x="1003" y="483"/>
                  <a:pt x="985" y="489"/>
                </a:cubicBezTo>
                <a:cubicBezTo>
                  <a:pt x="967" y="516"/>
                  <a:pt x="1008" y="526"/>
                  <a:pt x="1024" y="537"/>
                </a:cubicBezTo>
                <a:cubicBezTo>
                  <a:pt x="1028" y="543"/>
                  <a:pt x="1032" y="549"/>
                  <a:pt x="1036" y="555"/>
                </a:cubicBezTo>
                <a:cubicBezTo>
                  <a:pt x="1040" y="561"/>
                  <a:pt x="1054" y="567"/>
                  <a:pt x="1054" y="567"/>
                </a:cubicBezTo>
                <a:cubicBezTo>
                  <a:pt x="1061" y="577"/>
                  <a:pt x="1078" y="594"/>
                  <a:pt x="1078" y="594"/>
                </a:cubicBezTo>
                <a:cubicBezTo>
                  <a:pt x="1077" y="603"/>
                  <a:pt x="1081" y="615"/>
                  <a:pt x="1075" y="621"/>
                </a:cubicBezTo>
                <a:cubicBezTo>
                  <a:pt x="1071" y="625"/>
                  <a:pt x="1057" y="615"/>
                  <a:pt x="1057" y="615"/>
                </a:cubicBezTo>
                <a:cubicBezTo>
                  <a:pt x="1049" y="607"/>
                  <a:pt x="1041" y="598"/>
                  <a:pt x="1030" y="594"/>
                </a:cubicBezTo>
                <a:cubicBezTo>
                  <a:pt x="1024" y="592"/>
                  <a:pt x="1012" y="588"/>
                  <a:pt x="1012" y="588"/>
                </a:cubicBezTo>
                <a:cubicBezTo>
                  <a:pt x="999" y="568"/>
                  <a:pt x="971" y="565"/>
                  <a:pt x="952" y="552"/>
                </a:cubicBezTo>
                <a:cubicBezTo>
                  <a:pt x="943" y="524"/>
                  <a:pt x="925" y="513"/>
                  <a:pt x="904" y="492"/>
                </a:cubicBezTo>
                <a:cubicBezTo>
                  <a:pt x="898" y="486"/>
                  <a:pt x="895" y="479"/>
                  <a:pt x="889" y="474"/>
                </a:cubicBezTo>
                <a:cubicBezTo>
                  <a:pt x="887" y="472"/>
                  <a:pt x="883" y="472"/>
                  <a:pt x="880" y="471"/>
                </a:cubicBezTo>
                <a:cubicBezTo>
                  <a:pt x="877" y="469"/>
                  <a:pt x="874" y="467"/>
                  <a:pt x="871" y="465"/>
                </a:cubicBezTo>
                <a:cubicBezTo>
                  <a:pt x="856" y="453"/>
                  <a:pt x="855" y="443"/>
                  <a:pt x="835" y="438"/>
                </a:cubicBezTo>
                <a:cubicBezTo>
                  <a:pt x="829" y="434"/>
                  <a:pt x="823" y="430"/>
                  <a:pt x="817" y="426"/>
                </a:cubicBezTo>
                <a:cubicBezTo>
                  <a:pt x="814" y="424"/>
                  <a:pt x="808" y="420"/>
                  <a:pt x="808" y="420"/>
                </a:cubicBezTo>
                <a:cubicBezTo>
                  <a:pt x="792" y="444"/>
                  <a:pt x="805" y="422"/>
                  <a:pt x="799" y="480"/>
                </a:cubicBezTo>
                <a:cubicBezTo>
                  <a:pt x="796" y="508"/>
                  <a:pt x="787" y="529"/>
                  <a:pt x="778" y="555"/>
                </a:cubicBezTo>
                <a:cubicBezTo>
                  <a:pt x="776" y="573"/>
                  <a:pt x="780" y="596"/>
                  <a:pt x="760" y="603"/>
                </a:cubicBezTo>
                <a:cubicBezTo>
                  <a:pt x="745" y="598"/>
                  <a:pt x="740" y="584"/>
                  <a:pt x="724" y="579"/>
                </a:cubicBezTo>
                <a:cubicBezTo>
                  <a:pt x="696" y="570"/>
                  <a:pt x="671" y="551"/>
                  <a:pt x="643" y="543"/>
                </a:cubicBezTo>
                <a:cubicBezTo>
                  <a:pt x="623" y="537"/>
                  <a:pt x="607" y="536"/>
                  <a:pt x="589" y="528"/>
                </a:cubicBezTo>
                <a:cubicBezTo>
                  <a:pt x="580" y="524"/>
                  <a:pt x="562" y="519"/>
                  <a:pt x="562" y="519"/>
                </a:cubicBezTo>
                <a:cubicBezTo>
                  <a:pt x="553" y="520"/>
                  <a:pt x="538" y="514"/>
                  <a:pt x="535" y="522"/>
                </a:cubicBezTo>
                <a:cubicBezTo>
                  <a:pt x="522" y="557"/>
                  <a:pt x="545" y="600"/>
                  <a:pt x="556" y="633"/>
                </a:cubicBezTo>
                <a:cubicBezTo>
                  <a:pt x="559" y="677"/>
                  <a:pt x="561" y="731"/>
                  <a:pt x="574" y="774"/>
                </a:cubicBezTo>
                <a:cubicBezTo>
                  <a:pt x="580" y="794"/>
                  <a:pt x="583" y="802"/>
                  <a:pt x="595" y="819"/>
                </a:cubicBezTo>
                <a:cubicBezTo>
                  <a:pt x="599" y="825"/>
                  <a:pt x="607" y="837"/>
                  <a:pt x="607" y="837"/>
                </a:cubicBezTo>
                <a:cubicBezTo>
                  <a:pt x="597" y="840"/>
                  <a:pt x="555" y="824"/>
                  <a:pt x="538" y="822"/>
                </a:cubicBezTo>
                <a:cubicBezTo>
                  <a:pt x="516" y="824"/>
                  <a:pt x="499" y="825"/>
                  <a:pt x="481" y="837"/>
                </a:cubicBezTo>
                <a:cubicBezTo>
                  <a:pt x="489" y="862"/>
                  <a:pt x="503" y="884"/>
                  <a:pt x="511" y="909"/>
                </a:cubicBezTo>
                <a:cubicBezTo>
                  <a:pt x="514" y="918"/>
                  <a:pt x="520" y="936"/>
                  <a:pt x="520" y="936"/>
                </a:cubicBezTo>
                <a:cubicBezTo>
                  <a:pt x="513" y="947"/>
                  <a:pt x="500" y="953"/>
                  <a:pt x="487" y="957"/>
                </a:cubicBezTo>
                <a:cubicBezTo>
                  <a:pt x="478" y="966"/>
                  <a:pt x="473" y="972"/>
                  <a:pt x="469" y="984"/>
                </a:cubicBezTo>
                <a:cubicBezTo>
                  <a:pt x="479" y="1014"/>
                  <a:pt x="462" y="968"/>
                  <a:pt x="481" y="1002"/>
                </a:cubicBezTo>
                <a:cubicBezTo>
                  <a:pt x="493" y="1024"/>
                  <a:pt x="499" y="1053"/>
                  <a:pt x="508" y="1077"/>
                </a:cubicBezTo>
                <a:cubicBezTo>
                  <a:pt x="514" y="1092"/>
                  <a:pt x="518" y="1107"/>
                  <a:pt x="523" y="1122"/>
                </a:cubicBezTo>
                <a:cubicBezTo>
                  <a:pt x="525" y="1128"/>
                  <a:pt x="529" y="1140"/>
                  <a:pt x="529" y="1140"/>
                </a:cubicBezTo>
                <a:cubicBezTo>
                  <a:pt x="512" y="1146"/>
                  <a:pt x="508" y="1129"/>
                  <a:pt x="499" y="1116"/>
                </a:cubicBezTo>
                <a:cubicBezTo>
                  <a:pt x="488" y="1100"/>
                  <a:pt x="480" y="1087"/>
                  <a:pt x="460" y="1080"/>
                </a:cubicBezTo>
                <a:cubicBezTo>
                  <a:pt x="449" y="1064"/>
                  <a:pt x="444" y="1045"/>
                  <a:pt x="424" y="1038"/>
                </a:cubicBezTo>
                <a:cubicBezTo>
                  <a:pt x="420" y="1027"/>
                  <a:pt x="418" y="1009"/>
                  <a:pt x="406" y="1002"/>
                </a:cubicBezTo>
                <a:cubicBezTo>
                  <a:pt x="400" y="999"/>
                  <a:pt x="388" y="996"/>
                  <a:pt x="388" y="996"/>
                </a:cubicBezTo>
                <a:cubicBezTo>
                  <a:pt x="386" y="1030"/>
                  <a:pt x="393" y="1039"/>
                  <a:pt x="370" y="1056"/>
                </a:cubicBezTo>
                <a:cubicBezTo>
                  <a:pt x="361" y="1083"/>
                  <a:pt x="353" y="1120"/>
                  <a:pt x="328" y="1137"/>
                </a:cubicBezTo>
                <a:cubicBezTo>
                  <a:pt x="323" y="1147"/>
                  <a:pt x="317" y="1156"/>
                  <a:pt x="313" y="1167"/>
                </a:cubicBezTo>
                <a:cubicBezTo>
                  <a:pt x="304" y="1140"/>
                  <a:pt x="307" y="1110"/>
                  <a:pt x="286" y="1089"/>
                </a:cubicBezTo>
                <a:cubicBezTo>
                  <a:pt x="278" y="1065"/>
                  <a:pt x="268" y="1026"/>
                  <a:pt x="250" y="1011"/>
                </a:cubicBezTo>
                <a:cubicBezTo>
                  <a:pt x="239" y="1002"/>
                  <a:pt x="237" y="997"/>
                  <a:pt x="229" y="984"/>
                </a:cubicBezTo>
                <a:cubicBezTo>
                  <a:pt x="227" y="981"/>
                  <a:pt x="223" y="975"/>
                  <a:pt x="223" y="975"/>
                </a:cubicBezTo>
                <a:cubicBezTo>
                  <a:pt x="210" y="979"/>
                  <a:pt x="212" y="987"/>
                  <a:pt x="208" y="999"/>
                </a:cubicBezTo>
                <a:cubicBezTo>
                  <a:pt x="207" y="1017"/>
                  <a:pt x="210" y="1037"/>
                  <a:pt x="202" y="1053"/>
                </a:cubicBezTo>
                <a:cubicBezTo>
                  <a:pt x="197" y="1063"/>
                  <a:pt x="190" y="1071"/>
                  <a:pt x="184" y="1080"/>
                </a:cubicBezTo>
                <a:cubicBezTo>
                  <a:pt x="182" y="1083"/>
                  <a:pt x="178" y="1089"/>
                  <a:pt x="178" y="1089"/>
                </a:cubicBezTo>
                <a:cubicBezTo>
                  <a:pt x="176" y="1114"/>
                  <a:pt x="177" y="1134"/>
                  <a:pt x="163" y="1155"/>
                </a:cubicBezTo>
                <a:cubicBezTo>
                  <a:pt x="156" y="1135"/>
                  <a:pt x="129" y="1118"/>
                  <a:pt x="112" y="1107"/>
                </a:cubicBezTo>
                <a:cubicBezTo>
                  <a:pt x="105" y="1096"/>
                  <a:pt x="95" y="1096"/>
                  <a:pt x="91" y="1083"/>
                </a:cubicBezTo>
                <a:cubicBezTo>
                  <a:pt x="79" y="1084"/>
                  <a:pt x="65" y="1079"/>
                  <a:pt x="55" y="1086"/>
                </a:cubicBezTo>
                <a:cubicBezTo>
                  <a:pt x="53" y="1087"/>
                  <a:pt x="69" y="1126"/>
                  <a:pt x="70" y="1128"/>
                </a:cubicBezTo>
                <a:cubicBezTo>
                  <a:pt x="75" y="1141"/>
                  <a:pt x="78" y="1154"/>
                  <a:pt x="82" y="1167"/>
                </a:cubicBezTo>
                <a:cubicBezTo>
                  <a:pt x="84" y="1174"/>
                  <a:pt x="92" y="1178"/>
                  <a:pt x="94" y="1185"/>
                </a:cubicBezTo>
                <a:cubicBezTo>
                  <a:pt x="96" y="1191"/>
                  <a:pt x="100" y="1203"/>
                  <a:pt x="100" y="1203"/>
                </a:cubicBezTo>
                <a:cubicBezTo>
                  <a:pt x="94" y="1229"/>
                  <a:pt x="82" y="1200"/>
                  <a:pt x="64" y="1194"/>
                </a:cubicBezTo>
                <a:cubicBezTo>
                  <a:pt x="45" y="1195"/>
                  <a:pt x="24" y="1189"/>
                  <a:pt x="7" y="1197"/>
                </a:cubicBezTo>
                <a:cubicBezTo>
                  <a:pt x="0" y="1200"/>
                  <a:pt x="17" y="1208"/>
                  <a:pt x="19" y="1215"/>
                </a:cubicBezTo>
                <a:cubicBezTo>
                  <a:pt x="26" y="1237"/>
                  <a:pt x="32" y="1253"/>
                  <a:pt x="52" y="1266"/>
                </a:cubicBezTo>
                <a:cubicBezTo>
                  <a:pt x="67" y="1288"/>
                  <a:pt x="85" y="1323"/>
                  <a:pt x="85" y="135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532295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8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84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84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84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84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88418"/>
                                        </p:tgtEl>
                                        <p:attrNameLst>
                                          <p:attrName>style.visibility</p:attrName>
                                        </p:attrNameLst>
                                      </p:cBhvr>
                                      <p:to>
                                        <p:strVal val="visible"/>
                                      </p:to>
                                    </p:set>
                                    <p:animEffect transition="in" filter="wipe(up)">
                                      <p:cBhvr>
                                        <p:cTn id="19" dur="500"/>
                                        <p:tgtEl>
                                          <p:spTgt spid="1884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842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884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8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188420" grpId="0" animBg="1"/>
      <p:bldP spid="188422" grpId="0" animBg="1"/>
      <p:bldP spid="188423" grpId="0" animBg="1"/>
      <p:bldP spid="188424" grpId="0" animBg="1"/>
      <p:bldP spid="1884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481924BF-5BAD-6944-9BDD-F5616A9EB30C}"/>
              </a:ext>
            </a:extLst>
          </p:cNvPr>
          <p:cNvSpPr>
            <a:spLocks noGrp="1"/>
          </p:cNvSpPr>
          <p:nvPr>
            <p:ph type="title"/>
          </p:nvPr>
        </p:nvSpPr>
        <p:spPr>
          <a:xfrm>
            <a:off x="304800" y="304800"/>
            <a:ext cx="8534400" cy="1143000"/>
          </a:xfrm>
        </p:spPr>
        <p:txBody>
          <a:bodyPr rtlCol="0">
            <a:normAutofit fontScale="90000"/>
          </a:bodyPr>
          <a:lstStyle/>
          <a:p>
            <a:pPr eaLnBrk="1" fontAlgn="auto" hangingPunct="1">
              <a:spcAft>
                <a:spcPts val="0"/>
              </a:spcAft>
              <a:defRPr/>
            </a:pPr>
            <a:r>
              <a:rPr lang="en-US">
                <a:latin typeface="Arial" pitchFamily="-110" charset="0"/>
                <a:ea typeface="Arial" pitchFamily="-110" charset="0"/>
                <a:cs typeface="Arial" pitchFamily="-110" charset="0"/>
              </a:rPr>
              <a:t>Most children are enthralled with the dinosaurs!</a:t>
            </a:r>
          </a:p>
        </p:txBody>
      </p:sp>
      <p:pic>
        <p:nvPicPr>
          <p:cNvPr id="191491" name="Content Placeholder 3" descr="child in floor dino.jpg">
            <a:extLst>
              <a:ext uri="{FF2B5EF4-FFF2-40B4-BE49-F238E27FC236}">
                <a16:creationId xmlns:a16="http://schemas.microsoft.com/office/drawing/2014/main" id="{AB9E71B4-A4E2-D64C-9F70-4AF646688B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730" r="-10730"/>
          <a:stretch>
            <a:fillRect/>
          </a:stretch>
        </p:blipFill>
        <p:spPr/>
      </p:pic>
    </p:spTree>
    <p:extLst>
      <p:ext uri="{BB962C8B-B14F-4D97-AF65-F5344CB8AC3E}">
        <p14:creationId xmlns:p14="http://schemas.microsoft.com/office/powerpoint/2010/main" val="482394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a:extLst>
              <a:ext uri="{FF2B5EF4-FFF2-40B4-BE49-F238E27FC236}">
                <a16:creationId xmlns:a16="http://schemas.microsoft.com/office/drawing/2014/main" id="{33EBD9ED-A6CE-5548-AC1B-0F9E13D27A38}"/>
              </a:ext>
            </a:extLst>
          </p:cNvPr>
          <p:cNvSpPr txBox="1">
            <a:spLocks noChangeArrowheads="1"/>
          </p:cNvSpPr>
          <p:nvPr/>
        </p:nvSpPr>
        <p:spPr bwMode="auto">
          <a:xfrm>
            <a:off x="457200" y="914400"/>
            <a:ext cx="8229600" cy="48831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Dermal frills were first found in modern times in 1992 during an examination of fossilized remains of sauro-pods. In an article titled “New Look for Sauropod Dinosaurs,” evolutionary paleontologist Stephen Czer-kas noted:</a:t>
            </a:r>
          </a:p>
          <a:p>
            <a:pPr marL="457200" marR="0" lvl="1" indent="0" algn="just"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“Recent discovery of fossilized sauropod (diplo-docid) skin impressions reveals a significantly dif-ferent appearance for these dinosaurs. The fos-silized skin demonstrates that a </a:t>
            </a:r>
            <a:r>
              <a:rPr kumimoji="0" lang="en-US" altLang="en-US" sz="2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median row of [dermal] spines was present.…</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 Some are quite narrow, and others are broader and more conical” (1992, in </a:t>
            </a:r>
            <a:r>
              <a:rPr kumimoji="0" lang="en-US" altLang="en-US" sz="2600" b="0" i="1"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Geology</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 20:1068). </a:t>
            </a:r>
          </a:p>
        </p:txBody>
      </p:sp>
    </p:spTree>
    <p:extLst>
      <p:ext uri="{BB962C8B-B14F-4D97-AF65-F5344CB8AC3E}">
        <p14:creationId xmlns:p14="http://schemas.microsoft.com/office/powerpoint/2010/main" val="340618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786F2AF6-45E0-3243-BB67-24D77A515A3C}"/>
              </a:ext>
            </a:extLst>
          </p:cNvPr>
          <p:cNvSpPr txBox="1">
            <a:spLocks noChangeArrowheads="1"/>
          </p:cNvSpPr>
          <p:nvPr/>
        </p:nvSpPr>
        <p:spPr bwMode="auto">
          <a:xfrm>
            <a:off x="609600" y="304800"/>
            <a:ext cx="7924800" cy="30813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Concerning sauropod dermal spines found in the Howe dinosaur quarry in Wyoming in 1992, geologist Ellen Morris Bishop wrote: “The biggest spines found were about 9 inches long, </a:t>
            </a:r>
            <a:r>
              <a:rPr kumimoji="0" lang="en-US" alt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shaped a little like a shark’s dorsal fin.</a:t>
            </a: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The smallest, at tail-tip, were about 3 inches high (1993, </a:t>
            </a:r>
            <a:r>
              <a:rPr kumimoji="0" lang="en-US" altLang="en-US" sz="2800" b="0" i="1"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The Oregonian</a:t>
            </a: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January 14). </a:t>
            </a:r>
          </a:p>
        </p:txBody>
      </p:sp>
      <p:pic>
        <p:nvPicPr>
          <p:cNvPr id="106499" name="Picture 3" descr="peru-tomb-rock-art-man-fighting-dipodocus">
            <a:extLst>
              <a:ext uri="{FF2B5EF4-FFF2-40B4-BE49-F238E27FC236}">
                <a16:creationId xmlns:a16="http://schemas.microsoft.com/office/drawing/2014/main" id="{2F9A52FD-4E5D-5C4E-AAF6-98117D99B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75088"/>
            <a:ext cx="4876800"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descr="shark_3">
            <a:extLst>
              <a:ext uri="{FF2B5EF4-FFF2-40B4-BE49-F238E27FC236}">
                <a16:creationId xmlns:a16="http://schemas.microsoft.com/office/drawing/2014/main" id="{7CBA7C51-CEAD-1848-9269-8A72BF766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3975"/>
            <a:ext cx="41910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Line 5">
            <a:extLst>
              <a:ext uri="{FF2B5EF4-FFF2-40B4-BE49-F238E27FC236}">
                <a16:creationId xmlns:a16="http://schemas.microsoft.com/office/drawing/2014/main" id="{52EE6289-9198-B442-994C-A56C7597BE9E}"/>
              </a:ext>
            </a:extLst>
          </p:cNvPr>
          <p:cNvSpPr>
            <a:spLocks noChangeShapeType="1"/>
          </p:cNvSpPr>
          <p:nvPr/>
        </p:nvSpPr>
        <p:spPr bwMode="auto">
          <a:xfrm>
            <a:off x="2286000" y="5562600"/>
            <a:ext cx="4343400" cy="0"/>
          </a:xfrm>
          <a:prstGeom prst="line">
            <a:avLst/>
          </a:prstGeom>
          <a:noFill/>
          <a:ln w="476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02" name="Rectangle 6">
            <a:extLst>
              <a:ext uri="{FF2B5EF4-FFF2-40B4-BE49-F238E27FC236}">
                <a16:creationId xmlns:a16="http://schemas.microsoft.com/office/drawing/2014/main" id="{9BEA44FE-24BD-4B4C-9C77-2F29C16EB8CE}"/>
              </a:ext>
            </a:extLst>
          </p:cNvPr>
          <p:cNvSpPr>
            <a:spLocks noChangeArrowheads="1"/>
          </p:cNvSpPr>
          <p:nvPr/>
        </p:nvSpPr>
        <p:spPr bwMode="auto">
          <a:xfrm>
            <a:off x="5029200" y="6553200"/>
            <a:ext cx="1371600" cy="304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06423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additive="base">
                                        <p:cTn id="7" dur="2000" fill="hold"/>
                                        <p:tgtEl>
                                          <p:spTgt spid="106500"/>
                                        </p:tgtEl>
                                        <p:attrNameLst>
                                          <p:attrName>ppt_x</p:attrName>
                                        </p:attrNameLst>
                                      </p:cBhvr>
                                      <p:tavLst>
                                        <p:tav tm="0">
                                          <p:val>
                                            <p:strVal val="#ppt_x"/>
                                          </p:val>
                                        </p:tav>
                                        <p:tav tm="100000">
                                          <p:val>
                                            <p:strVal val="#ppt_x"/>
                                          </p:val>
                                        </p:tav>
                                      </p:tavLst>
                                    </p:anim>
                                    <p:anim calcmode="lin" valueType="num">
                                      <p:cBhvr additive="base">
                                        <p:cTn id="8" dur="2000" fill="hold"/>
                                        <p:tgtEl>
                                          <p:spTgt spid="1065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2" presetClass="entr" presetSubtype="8" fill="hold" nodeType="afterEffect">
                                  <p:stCondLst>
                                    <p:cond delay="0"/>
                                  </p:stCondLst>
                                  <p:childTnLst>
                                    <p:set>
                                      <p:cBhvr>
                                        <p:cTn id="11" dur="1" fill="hold">
                                          <p:stCondLst>
                                            <p:cond delay="0"/>
                                          </p:stCondLst>
                                        </p:cTn>
                                        <p:tgtEl>
                                          <p:spTgt spid="106501"/>
                                        </p:tgtEl>
                                        <p:attrNameLst>
                                          <p:attrName>style.visibility</p:attrName>
                                        </p:attrNameLst>
                                      </p:cBhvr>
                                      <p:to>
                                        <p:strVal val="visible"/>
                                      </p:to>
                                    </p:set>
                                    <p:animEffect transition="in" filter="wipe(left)">
                                      <p:cBhvr>
                                        <p:cTn id="12" dur="1000"/>
                                        <p:tgtEl>
                                          <p:spTgt spid="106501"/>
                                        </p:tgtEl>
                                      </p:cBhvr>
                                    </p:animEffect>
                                  </p:childTnLst>
                                </p:cTn>
                              </p:par>
                              <p:par>
                                <p:cTn id="13" presetID="1" presetClass="entr" presetSubtype="0" fill="hold" nodeType="withEffect">
                                  <p:stCondLst>
                                    <p:cond delay="0"/>
                                  </p:stCondLst>
                                  <p:childTnLst>
                                    <p:set>
                                      <p:cBhvr>
                                        <p:cTn id="14" dur="1" fill="hold">
                                          <p:stCondLst>
                                            <p:cond delay="0"/>
                                          </p:stCondLst>
                                        </p:cTn>
                                        <p:tgtEl>
                                          <p:spTgt spid="106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6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Rectangle 2">
            <a:extLst>
              <a:ext uri="{FF2B5EF4-FFF2-40B4-BE49-F238E27FC236}">
                <a16:creationId xmlns:a16="http://schemas.microsoft.com/office/drawing/2014/main" id="{308DC07A-3FFA-F642-AD86-A95F63C6FF1F}"/>
              </a:ext>
            </a:extLst>
          </p:cNvPr>
          <p:cNvSpPr>
            <a:spLocks noGrp="1" noChangeArrowheads="1"/>
          </p:cNvSpPr>
          <p:nvPr>
            <p:ph type="title"/>
          </p:nvPr>
        </p:nvSpPr>
        <p:spPr>
          <a:xfrm>
            <a:off x="152400" y="203200"/>
            <a:ext cx="8839200" cy="990600"/>
          </a:xfrm>
        </p:spPr>
        <p:txBody>
          <a:bodyPr/>
          <a:lstStyle/>
          <a:p>
            <a:pPr algn="ctr">
              <a:defRPr/>
            </a:pPr>
            <a:r>
              <a:rPr kumimoji="0" lang="en-US" sz="5400">
                <a:solidFill>
                  <a:schemeClr val="tx1"/>
                </a:solidFill>
                <a:effectLst/>
                <a:latin typeface="Arial" pitchFamily="-112" charset="0"/>
              </a:rPr>
              <a:t>Acambaro, Mexico</a:t>
            </a:r>
          </a:p>
        </p:txBody>
      </p:sp>
      <p:pic>
        <p:nvPicPr>
          <p:cNvPr id="250883" name="Acambaro, Mexico.wmv">
            <a:hlinkClick r:id="" action="ppaction://media"/>
            <a:extLst>
              <a:ext uri="{FF2B5EF4-FFF2-40B4-BE49-F238E27FC236}">
                <a16:creationId xmlns:a16="http://schemas.microsoft.com/office/drawing/2014/main" id="{F656CB02-8142-0142-97C8-CFACE1675977}"/>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739900" y="2044700"/>
            <a:ext cx="5638800" cy="4114800"/>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51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166" fill="hold"/>
                                        <p:tgtEl>
                                          <p:spTgt spid="2508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50883"/>
                </p:tgtEl>
              </p:cMediaNode>
            </p:video>
            <p:seq concurrent="1" nextAc="seek">
              <p:cTn id="8" restart="whenNotActive" fill="hold" evtFilter="cancelBubble" nodeType="interactiveSeq">
                <p:stCondLst>
                  <p:cond evt="onClick" delay="0">
                    <p:tgtEl>
                      <p:spTgt spid="25088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50883"/>
                                        </p:tgtEl>
                                      </p:cBhvr>
                                    </p:cmd>
                                  </p:childTnLst>
                                </p:cTn>
                              </p:par>
                            </p:childTnLst>
                          </p:cTn>
                        </p:par>
                      </p:childTnLst>
                    </p:cTn>
                  </p:par>
                </p:childTnLst>
              </p:cTn>
              <p:nextCondLst>
                <p:cond evt="onClick" delay="0">
                  <p:tgtEl>
                    <p:spTgt spid="25088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261EE189-D167-5D4C-B067-34D7221ED5D5}"/>
              </a:ext>
            </a:extLst>
          </p:cNvPr>
          <p:cNvSpPr>
            <a:spLocks noGrp="1" noChangeArrowheads="1"/>
          </p:cNvSpPr>
          <p:nvPr>
            <p:ph type="title"/>
          </p:nvPr>
        </p:nvSpPr>
        <p:spPr>
          <a:xfrm>
            <a:off x="685800" y="228600"/>
            <a:ext cx="7772400" cy="1143000"/>
          </a:xfrm>
        </p:spPr>
        <p:txBody>
          <a:bodyPr/>
          <a:lstStyle/>
          <a:p>
            <a:pPr eaLnBrk="1" hangingPunct="1"/>
            <a:r>
              <a:rPr lang="en-US" altLang="en-US">
                <a:solidFill>
                  <a:srgbClr val="FFFF00"/>
                </a:solidFill>
                <a:latin typeface="Helvetica" pitchFamily="2" charset="0"/>
                <a:ea typeface="ＭＳ Ｐゴシック" panose="020B0600070205080204" pitchFamily="34" charset="-128"/>
              </a:rPr>
              <a:t>Dinosaur Figurines from Acambaro Mexico</a:t>
            </a:r>
          </a:p>
        </p:txBody>
      </p:sp>
      <p:sp>
        <p:nvSpPr>
          <p:cNvPr id="252931" name="Rectangle 28">
            <a:extLst>
              <a:ext uri="{FF2B5EF4-FFF2-40B4-BE49-F238E27FC236}">
                <a16:creationId xmlns:a16="http://schemas.microsoft.com/office/drawing/2014/main" id="{B92D099F-4472-5347-81C3-1634B9F3F093}"/>
              </a:ext>
            </a:extLst>
          </p:cNvPr>
          <p:cNvSpPr>
            <a:spLocks noChangeArrowheads="1"/>
          </p:cNvSpPr>
          <p:nvPr/>
        </p:nvSpPr>
        <p:spPr bwMode="auto">
          <a:xfrm>
            <a:off x="-152400" y="22447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2932" name="Rectangle 29">
            <a:hlinkClick r:id="rId3"/>
            <a:extLst>
              <a:ext uri="{FF2B5EF4-FFF2-40B4-BE49-F238E27FC236}">
                <a16:creationId xmlns:a16="http://schemas.microsoft.com/office/drawing/2014/main" id="{1F333DB0-69E7-FF49-95A5-39E437367632}"/>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2933" name="Rectangle 30">
            <a:hlinkClick r:id="rId4"/>
            <a:extLst>
              <a:ext uri="{FF2B5EF4-FFF2-40B4-BE49-F238E27FC236}">
                <a16:creationId xmlns:a16="http://schemas.microsoft.com/office/drawing/2014/main" id="{B26483BE-707B-4F4F-BBFF-D0CB889DF11B}"/>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2934" name="Rectangle 31">
            <a:hlinkClick r:id="rId5"/>
            <a:extLst>
              <a:ext uri="{FF2B5EF4-FFF2-40B4-BE49-F238E27FC236}">
                <a16:creationId xmlns:a16="http://schemas.microsoft.com/office/drawing/2014/main" id="{E9798BA8-A1C4-424C-846D-D21F4F3F1FA9}"/>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2935" name="Rectangle 32">
            <a:hlinkClick r:id="rId6"/>
            <a:extLst>
              <a:ext uri="{FF2B5EF4-FFF2-40B4-BE49-F238E27FC236}">
                <a16:creationId xmlns:a16="http://schemas.microsoft.com/office/drawing/2014/main" id="{E0BAAC4E-68E8-394B-A312-6D5C038E916A}"/>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36" name="Picture 23" descr="http://www.bible.ca/tracks/tracks-acambaro-dino12-th.jpg">
            <a:hlinkClick r:id="rId6"/>
            <a:extLst>
              <a:ext uri="{FF2B5EF4-FFF2-40B4-BE49-F238E27FC236}">
                <a16:creationId xmlns:a16="http://schemas.microsoft.com/office/drawing/2014/main" id="{D277A2F2-3209-DA44-9A1A-356A924550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2888" y="4343400"/>
            <a:ext cx="11414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7" name="Rectangle 33">
            <a:hlinkClick r:id="rId8"/>
            <a:extLst>
              <a:ext uri="{FF2B5EF4-FFF2-40B4-BE49-F238E27FC236}">
                <a16:creationId xmlns:a16="http://schemas.microsoft.com/office/drawing/2014/main" id="{8334A13A-2808-1B4C-BF07-17FF28D506F3}"/>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2938" name="Rectangle 34">
            <a:hlinkClick r:id="rId9"/>
            <a:extLst>
              <a:ext uri="{FF2B5EF4-FFF2-40B4-BE49-F238E27FC236}">
                <a16:creationId xmlns:a16="http://schemas.microsoft.com/office/drawing/2014/main" id="{7C6F2BFB-A643-A849-8935-399B4AA2703E}"/>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39" name="Picture 21" descr="http://www.bible.ca/tracks/tracks-acambaro-dino14-th.jpg">
            <a:hlinkClick r:id="rId9"/>
            <a:extLst>
              <a:ext uri="{FF2B5EF4-FFF2-40B4-BE49-F238E27FC236}">
                <a16:creationId xmlns:a16="http://schemas.microsoft.com/office/drawing/2014/main" id="{4A793BFF-4ECE-184A-B4F3-44C69AFC40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1300" y="1676400"/>
            <a:ext cx="14668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40" name="Rectangle 35">
            <a:hlinkClick r:id="rId11"/>
            <a:extLst>
              <a:ext uri="{FF2B5EF4-FFF2-40B4-BE49-F238E27FC236}">
                <a16:creationId xmlns:a16="http://schemas.microsoft.com/office/drawing/2014/main" id="{2FA4C6D0-29DC-254C-A28F-ECFADABA029C}"/>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41" name="Picture 20" descr="http://www.bible.ca/tracks/tracks-acambaro-dino15-th.jpg">
            <a:hlinkClick r:id="rId11"/>
            <a:extLst>
              <a:ext uri="{FF2B5EF4-FFF2-40B4-BE49-F238E27FC236}">
                <a16:creationId xmlns:a16="http://schemas.microsoft.com/office/drawing/2014/main" id="{4C373A71-D0AE-3344-A006-DC69DDF567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 y="2667000"/>
            <a:ext cx="17907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42" name="Rectangle 36">
            <a:hlinkClick r:id="rId13"/>
            <a:extLst>
              <a:ext uri="{FF2B5EF4-FFF2-40B4-BE49-F238E27FC236}">
                <a16:creationId xmlns:a16="http://schemas.microsoft.com/office/drawing/2014/main" id="{5E2AF0EF-201A-D143-9600-51C564353544}"/>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43" name="Picture 19" descr="http://www.bible.ca/tracks/tracks-acambaro-dino16-th.jpg">
            <a:hlinkClick r:id="rId13"/>
            <a:extLst>
              <a:ext uri="{FF2B5EF4-FFF2-40B4-BE49-F238E27FC236}">
                <a16:creationId xmlns:a16="http://schemas.microsoft.com/office/drawing/2014/main" id="{A0260335-1513-404D-86ED-0AE6916694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0300" y="2057400"/>
            <a:ext cx="17145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44" name="Rectangle 37">
            <a:hlinkClick r:id="rId15"/>
            <a:extLst>
              <a:ext uri="{FF2B5EF4-FFF2-40B4-BE49-F238E27FC236}">
                <a16:creationId xmlns:a16="http://schemas.microsoft.com/office/drawing/2014/main" id="{BB3103AA-55C0-8547-B2ED-F368E8905EAC}"/>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45" name="Picture 18" descr="http://www.bible.ca/tracks/tracks-acambaro-dino17-th.jpg">
            <a:hlinkClick r:id="rId15"/>
            <a:extLst>
              <a:ext uri="{FF2B5EF4-FFF2-40B4-BE49-F238E27FC236}">
                <a16:creationId xmlns:a16="http://schemas.microsoft.com/office/drawing/2014/main" id="{8B7E9494-9B7C-BB47-B05B-654F2D415A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29100" y="1524000"/>
            <a:ext cx="20193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46" name="Rectangle 38">
            <a:hlinkClick r:id="rId17"/>
            <a:extLst>
              <a:ext uri="{FF2B5EF4-FFF2-40B4-BE49-F238E27FC236}">
                <a16:creationId xmlns:a16="http://schemas.microsoft.com/office/drawing/2014/main" id="{28DD1BCD-0A20-4145-AAF2-10BC73A928B4}"/>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47" name="Picture 17" descr="http://www.bible.ca/tracks/tracks-acambaro-dino18-th.jpg">
            <a:hlinkClick r:id="rId17"/>
            <a:extLst>
              <a:ext uri="{FF2B5EF4-FFF2-40B4-BE49-F238E27FC236}">
                <a16:creationId xmlns:a16="http://schemas.microsoft.com/office/drawing/2014/main" id="{8689760C-FE13-AA4E-9E9F-E5950646767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24300" y="2514600"/>
            <a:ext cx="22860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48" name="Rectangle 39">
            <a:hlinkClick r:id="rId19"/>
            <a:extLst>
              <a:ext uri="{FF2B5EF4-FFF2-40B4-BE49-F238E27FC236}">
                <a16:creationId xmlns:a16="http://schemas.microsoft.com/office/drawing/2014/main" id="{FC5C8D69-E843-4341-A7AD-1CA76671B6C5}"/>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49" name="Picture 16" descr="http://www.bible.ca/tracks/tracks-acambaro-dino19-th.jpg">
            <a:hlinkClick r:id="rId19"/>
            <a:extLst>
              <a:ext uri="{FF2B5EF4-FFF2-40B4-BE49-F238E27FC236}">
                <a16:creationId xmlns:a16="http://schemas.microsoft.com/office/drawing/2014/main" id="{381F8E82-FB0B-814D-B0C7-34ED72144D6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24300" y="3625850"/>
            <a:ext cx="13716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50" name="Rectangle 40">
            <a:hlinkClick r:id="rId21"/>
            <a:extLst>
              <a:ext uri="{FF2B5EF4-FFF2-40B4-BE49-F238E27FC236}">
                <a16:creationId xmlns:a16="http://schemas.microsoft.com/office/drawing/2014/main" id="{E786C980-7833-3345-9D4F-0EE789B374C5}"/>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2951" name="Rectangle 41">
            <a:hlinkClick r:id="rId22"/>
            <a:extLst>
              <a:ext uri="{FF2B5EF4-FFF2-40B4-BE49-F238E27FC236}">
                <a16:creationId xmlns:a16="http://schemas.microsoft.com/office/drawing/2014/main" id="{29C05BB7-B6BE-FB45-9B63-6F22F6C65EA3}"/>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52952" name="Rectangle 42">
            <a:hlinkClick r:id="rId23"/>
            <a:extLst>
              <a:ext uri="{FF2B5EF4-FFF2-40B4-BE49-F238E27FC236}">
                <a16:creationId xmlns:a16="http://schemas.microsoft.com/office/drawing/2014/main" id="{7B9FBB7E-CC6A-EB41-A9B2-3507C9EC882E}"/>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53" name="Picture 13" descr="http://www.bible.ca/tracks/tracks-acambaro-dino22-th.jpg">
            <a:hlinkClick r:id="rId23"/>
            <a:extLst>
              <a:ext uri="{FF2B5EF4-FFF2-40B4-BE49-F238E27FC236}">
                <a16:creationId xmlns:a16="http://schemas.microsoft.com/office/drawing/2014/main" id="{2EA60FB4-2867-1A4D-9E5B-06C3DA92030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95900" y="3590925"/>
            <a:ext cx="17335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54" name="Rectangle 43">
            <a:hlinkClick r:id="rId25"/>
            <a:extLst>
              <a:ext uri="{FF2B5EF4-FFF2-40B4-BE49-F238E27FC236}">
                <a16:creationId xmlns:a16="http://schemas.microsoft.com/office/drawing/2014/main" id="{EDF30AF4-BC7F-C849-A34C-98832D5798BF}"/>
              </a:ext>
            </a:extLst>
          </p:cNvPr>
          <p:cNvSpPr>
            <a:spLocks noChangeArrowheads="1"/>
          </p:cNvSpPr>
          <p:nvPr/>
        </p:nvSpPr>
        <p:spPr bwMode="auto">
          <a:xfrm>
            <a:off x="-152400" y="247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55" name="Picture 12" descr="http://www.bible.ca/tracks/tracks-acambaro-dino23-th.jpg">
            <a:hlinkClick r:id="rId25"/>
            <a:extLst>
              <a:ext uri="{FF2B5EF4-FFF2-40B4-BE49-F238E27FC236}">
                <a16:creationId xmlns:a16="http://schemas.microsoft.com/office/drawing/2014/main" id="{B453AE20-0FFC-154A-919C-1C0E68B78C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72300" y="3581400"/>
            <a:ext cx="6953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56" name="Rectangle 44">
            <a:hlinkClick r:id="rId27"/>
            <a:extLst>
              <a:ext uri="{FF2B5EF4-FFF2-40B4-BE49-F238E27FC236}">
                <a16:creationId xmlns:a16="http://schemas.microsoft.com/office/drawing/2014/main" id="{E04BE905-355B-944F-8169-CF51D2043BD8}"/>
              </a:ext>
            </a:extLst>
          </p:cNvPr>
          <p:cNvSpPr>
            <a:spLocks noChangeArrowheads="1"/>
          </p:cNvSpPr>
          <p:nvPr/>
        </p:nvSpPr>
        <p:spPr bwMode="auto">
          <a:xfrm>
            <a:off x="419100" y="20875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57" name="Picture 11" descr="http://www.bible.ca/tracks/tracks-acambaro-dino24-th.jpg">
            <a:hlinkClick r:id="rId27"/>
            <a:extLst>
              <a:ext uri="{FF2B5EF4-FFF2-40B4-BE49-F238E27FC236}">
                <a16:creationId xmlns:a16="http://schemas.microsoft.com/office/drawing/2014/main" id="{9FC0032E-543E-D949-AD43-31AC15386E0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81900" y="3581400"/>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58" name="Rectangle 45">
            <a:hlinkClick r:id="rId29"/>
            <a:extLst>
              <a:ext uri="{FF2B5EF4-FFF2-40B4-BE49-F238E27FC236}">
                <a16:creationId xmlns:a16="http://schemas.microsoft.com/office/drawing/2014/main" id="{FD1A9B7C-2849-A844-9CF1-9C34EC3AEA50}"/>
              </a:ext>
            </a:extLst>
          </p:cNvPr>
          <p:cNvSpPr>
            <a:spLocks noChangeArrowheads="1"/>
          </p:cNvSpPr>
          <p:nvPr/>
        </p:nvSpPr>
        <p:spPr bwMode="auto">
          <a:xfrm>
            <a:off x="1943100" y="40687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59" name="Picture 10" descr="http://www.bible.ca/tracks/tracks-acambaro-dino1-th.jpg">
            <a:hlinkClick r:id="rId29"/>
            <a:extLst>
              <a:ext uri="{FF2B5EF4-FFF2-40B4-BE49-F238E27FC236}">
                <a16:creationId xmlns:a16="http://schemas.microsoft.com/office/drawing/2014/main" id="{9F58077B-0E2F-0A43-99F2-F26A1D3A0AB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00100" y="4038600"/>
            <a:ext cx="13239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60" name="Rectangle 46">
            <a:hlinkClick r:id="rId31"/>
            <a:extLst>
              <a:ext uri="{FF2B5EF4-FFF2-40B4-BE49-F238E27FC236}">
                <a16:creationId xmlns:a16="http://schemas.microsoft.com/office/drawing/2014/main" id="{CEB90AF9-494B-F647-B35B-2192A635C0F7}"/>
              </a:ext>
            </a:extLst>
          </p:cNvPr>
          <p:cNvSpPr>
            <a:spLocks noChangeArrowheads="1"/>
          </p:cNvSpPr>
          <p:nvPr/>
        </p:nvSpPr>
        <p:spPr bwMode="auto">
          <a:xfrm>
            <a:off x="6057900" y="20875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61" name="Picture 9" descr="http://www.bible.ca/tracks/tracks-acambaro-dino2-th.jpg">
            <a:hlinkClick r:id="rId31"/>
            <a:extLst>
              <a:ext uri="{FF2B5EF4-FFF2-40B4-BE49-F238E27FC236}">
                <a16:creationId xmlns:a16="http://schemas.microsoft.com/office/drawing/2014/main" id="{153FAEB9-4D79-C148-A78C-5C9A07FBF1E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47700" y="4572000"/>
            <a:ext cx="15144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62" name="Rectangle 47">
            <a:hlinkClick r:id="rId33"/>
            <a:extLst>
              <a:ext uri="{FF2B5EF4-FFF2-40B4-BE49-F238E27FC236}">
                <a16:creationId xmlns:a16="http://schemas.microsoft.com/office/drawing/2014/main" id="{203044BF-0392-AF49-B9E0-39A481FF1256}"/>
              </a:ext>
            </a:extLst>
          </p:cNvPr>
          <p:cNvSpPr>
            <a:spLocks noChangeArrowheads="1"/>
          </p:cNvSpPr>
          <p:nvPr/>
        </p:nvSpPr>
        <p:spPr bwMode="auto">
          <a:xfrm>
            <a:off x="2552700" y="19351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63" name="Picture 8" descr="http://www.bible.ca/tracks/tracks-acambaro-dino3-th.jpg">
            <a:hlinkClick r:id="rId33"/>
            <a:extLst>
              <a:ext uri="{FF2B5EF4-FFF2-40B4-BE49-F238E27FC236}">
                <a16:creationId xmlns:a16="http://schemas.microsoft.com/office/drawing/2014/main" id="{A454CE3C-1BF4-EF47-8832-7FA4CC5494B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00100" y="5343525"/>
            <a:ext cx="1581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64" name="Rectangle 48">
            <a:hlinkClick r:id="rId35"/>
            <a:extLst>
              <a:ext uri="{FF2B5EF4-FFF2-40B4-BE49-F238E27FC236}">
                <a16:creationId xmlns:a16="http://schemas.microsoft.com/office/drawing/2014/main" id="{C01DD5E7-D8F0-AD44-B269-F74F2EEADC7E}"/>
              </a:ext>
            </a:extLst>
          </p:cNvPr>
          <p:cNvSpPr>
            <a:spLocks noChangeArrowheads="1"/>
          </p:cNvSpPr>
          <p:nvPr/>
        </p:nvSpPr>
        <p:spPr bwMode="auto">
          <a:xfrm>
            <a:off x="1104900" y="36877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65" name="Picture 7" descr="http://www.bible.ca/tracks/tracks-acambaro-dino4-th.jpg">
            <a:hlinkClick r:id="rId35"/>
            <a:extLst>
              <a:ext uri="{FF2B5EF4-FFF2-40B4-BE49-F238E27FC236}">
                <a16:creationId xmlns:a16="http://schemas.microsoft.com/office/drawing/2014/main" id="{6102893A-3D70-5E49-A5CF-6B826D2F8B9D}"/>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95500" y="4267200"/>
            <a:ext cx="8001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66" name="Rectangle 49">
            <a:hlinkClick r:id="rId37"/>
            <a:extLst>
              <a:ext uri="{FF2B5EF4-FFF2-40B4-BE49-F238E27FC236}">
                <a16:creationId xmlns:a16="http://schemas.microsoft.com/office/drawing/2014/main" id="{360331DD-2DA7-0947-8938-1F2B25DFE999}"/>
              </a:ext>
            </a:extLst>
          </p:cNvPr>
          <p:cNvSpPr>
            <a:spLocks noChangeArrowheads="1"/>
          </p:cNvSpPr>
          <p:nvPr/>
        </p:nvSpPr>
        <p:spPr bwMode="auto">
          <a:xfrm>
            <a:off x="1104900" y="24685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67" name="Picture 6" descr="http://www.bible.ca/tracks/tracks-acambaro-dino5-th.jpg">
            <a:hlinkClick r:id="rId37"/>
            <a:extLst>
              <a:ext uri="{FF2B5EF4-FFF2-40B4-BE49-F238E27FC236}">
                <a16:creationId xmlns:a16="http://schemas.microsoft.com/office/drawing/2014/main" id="{A96A33AA-A6AD-CC44-B6E0-44FB12A30FA3}"/>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95500" y="2514600"/>
            <a:ext cx="181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68" name="Rectangle 50">
            <a:hlinkClick r:id="rId39"/>
            <a:extLst>
              <a:ext uri="{FF2B5EF4-FFF2-40B4-BE49-F238E27FC236}">
                <a16:creationId xmlns:a16="http://schemas.microsoft.com/office/drawing/2014/main" id="{66CBB009-9B00-C447-87BA-978E66771F94}"/>
              </a:ext>
            </a:extLst>
          </p:cNvPr>
          <p:cNvSpPr>
            <a:spLocks noChangeArrowheads="1"/>
          </p:cNvSpPr>
          <p:nvPr/>
        </p:nvSpPr>
        <p:spPr bwMode="auto">
          <a:xfrm>
            <a:off x="723900" y="36877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69" name="Picture 5" descr="http://www.bible.ca/tracks/tracks-acambaro-dino6-th.jpg">
            <a:hlinkClick r:id="rId39"/>
            <a:extLst>
              <a:ext uri="{FF2B5EF4-FFF2-40B4-BE49-F238E27FC236}">
                <a16:creationId xmlns:a16="http://schemas.microsoft.com/office/drawing/2014/main" id="{484A9A50-5329-B14F-B741-319024E77688}"/>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324100" y="5457825"/>
            <a:ext cx="16002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70" name="Rectangle 51">
            <a:hlinkClick r:id="rId41"/>
            <a:extLst>
              <a:ext uri="{FF2B5EF4-FFF2-40B4-BE49-F238E27FC236}">
                <a16:creationId xmlns:a16="http://schemas.microsoft.com/office/drawing/2014/main" id="{22D6EB56-EE12-F541-AF0A-53F815F40439}"/>
              </a:ext>
            </a:extLst>
          </p:cNvPr>
          <p:cNvSpPr>
            <a:spLocks noChangeArrowheads="1"/>
          </p:cNvSpPr>
          <p:nvPr/>
        </p:nvSpPr>
        <p:spPr bwMode="auto">
          <a:xfrm>
            <a:off x="723900" y="40687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71" name="Picture 4" descr="http://www.bible.ca/tracks/tracks-acambaro-dino7-th.jpg">
            <a:hlinkClick r:id="rId41"/>
            <a:extLst>
              <a:ext uri="{FF2B5EF4-FFF2-40B4-BE49-F238E27FC236}">
                <a16:creationId xmlns:a16="http://schemas.microsoft.com/office/drawing/2014/main" id="{7E9941A8-0460-0341-A0CD-F0265B092536}"/>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924300" y="4848225"/>
            <a:ext cx="21050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72" name="Rectangle 52">
            <a:hlinkClick r:id="rId43"/>
            <a:extLst>
              <a:ext uri="{FF2B5EF4-FFF2-40B4-BE49-F238E27FC236}">
                <a16:creationId xmlns:a16="http://schemas.microsoft.com/office/drawing/2014/main" id="{E289A74E-A99B-8943-8A6B-C32E0F11E8F7}"/>
              </a:ext>
            </a:extLst>
          </p:cNvPr>
          <p:cNvSpPr>
            <a:spLocks noChangeArrowheads="1"/>
          </p:cNvSpPr>
          <p:nvPr/>
        </p:nvSpPr>
        <p:spPr bwMode="auto">
          <a:xfrm>
            <a:off x="2095500" y="33829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52973" name="Picture 3" descr="http://www.bible.ca/tracks/tracks-acambaro-dino8-th.jpg">
            <a:hlinkClick r:id="rId43"/>
            <a:extLst>
              <a:ext uri="{FF2B5EF4-FFF2-40B4-BE49-F238E27FC236}">
                <a16:creationId xmlns:a16="http://schemas.microsoft.com/office/drawing/2014/main" id="{23B3DE79-B3EB-F64F-B14C-E63D9A1DB97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981700" y="4886325"/>
            <a:ext cx="24003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560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291307" name="Object 2">
            <a:extLst>
              <a:ext uri="{FF2B5EF4-FFF2-40B4-BE49-F238E27FC236}">
                <a16:creationId xmlns:a16="http://schemas.microsoft.com/office/drawing/2014/main" id="{067049B9-BEB1-D04C-B702-C5203C2537F0}"/>
              </a:ext>
            </a:extLst>
          </p:cNvPr>
          <p:cNvGraphicFramePr>
            <a:graphicFrameLocks noChangeAspect="1"/>
          </p:cNvGraphicFramePr>
          <p:nvPr/>
        </p:nvGraphicFramePr>
        <p:xfrm>
          <a:off x="1562100" y="3889375"/>
          <a:ext cx="5929313" cy="2644775"/>
        </p:xfrm>
        <a:graphic>
          <a:graphicData uri="http://schemas.openxmlformats.org/presentationml/2006/ole">
            <mc:AlternateContent xmlns:mc="http://schemas.openxmlformats.org/markup-compatibility/2006">
              <mc:Choice xmlns:v="urn:schemas-microsoft-com:vml" Requires="v">
                <p:oleObj spid="_x0000_s307204" name="Image Document" r:id="rId4" imgW="12242800" imgH="6565900" progId="Imaging.Document">
                  <p:embed/>
                </p:oleObj>
              </mc:Choice>
              <mc:Fallback>
                <p:oleObj name="Image Document" r:id="rId4" imgW="12242800" imgH="6565900" progId="Imaging.Document">
                  <p:embed/>
                  <p:pic>
                    <p:nvPicPr>
                      <p:cNvPr id="1291307" name="Object 2">
                        <a:extLst>
                          <a:ext uri="{FF2B5EF4-FFF2-40B4-BE49-F238E27FC236}">
                            <a16:creationId xmlns:a16="http://schemas.microsoft.com/office/drawing/2014/main" id="{067049B9-BEB1-D04C-B702-C5203C253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222" t="28995" r="7916" b="20683"/>
                      <a:stretch>
                        <a:fillRect/>
                      </a:stretch>
                    </p:blipFill>
                    <p:spPr bwMode="auto">
                      <a:xfrm>
                        <a:off x="1562100" y="3889375"/>
                        <a:ext cx="5929313"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4979" name="Picture 42" descr="tracks-acambaro-iguanodon">
            <a:extLst>
              <a:ext uri="{FF2B5EF4-FFF2-40B4-BE49-F238E27FC236}">
                <a16:creationId xmlns:a16="http://schemas.microsoft.com/office/drawing/2014/main" id="{FB52B03A-9017-D14A-A30C-604DE1C7F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050" y="635000"/>
            <a:ext cx="45815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84" name="Picture 20" descr="http://www.bible.ca/tracks/tracks-acambaro-dino9-th.jpg">
            <a:hlinkClick r:id="rId7" action="ppaction://hlinkfile"/>
            <a:extLst>
              <a:ext uri="{FF2B5EF4-FFF2-40B4-BE49-F238E27FC236}">
                <a16:creationId xmlns:a16="http://schemas.microsoft.com/office/drawing/2014/main" id="{84B676D1-02FD-304F-B035-CE314E5889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6863" y="5373688"/>
            <a:ext cx="1176337"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83" name="Picture 19" descr="http://www.bible.ca/tracks/tracks-acambaro-dino10-th.jpg">
            <a:hlinkClick r:id="rId9" action="ppaction://hlinkfile"/>
            <a:extLst>
              <a:ext uri="{FF2B5EF4-FFF2-40B4-BE49-F238E27FC236}">
                <a16:creationId xmlns:a16="http://schemas.microsoft.com/office/drawing/2014/main" id="{3FD2AE9B-5799-EA41-B555-F5F64B3F7B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9813" y="0"/>
            <a:ext cx="1754187"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81" name="Picture 17" descr="http://www.bible.ca/tracks/tracks-acambaro-dino12-th.jpg">
            <a:hlinkClick r:id="rId11" action="ppaction://hlinkfile"/>
            <a:extLst>
              <a:ext uri="{FF2B5EF4-FFF2-40B4-BE49-F238E27FC236}">
                <a16:creationId xmlns:a16="http://schemas.microsoft.com/office/drawing/2014/main" id="{231A4194-A3AB-C94A-983B-78140638FE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634038"/>
            <a:ext cx="11985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80" name="Picture 16" descr="http://www.bible.ca/tracks/tracks-acambaro-dino13-th.jpg">
            <a:hlinkClick r:id="rId13" action="ppaction://hlinkfile"/>
            <a:extLst>
              <a:ext uri="{FF2B5EF4-FFF2-40B4-BE49-F238E27FC236}">
                <a16:creationId xmlns:a16="http://schemas.microsoft.com/office/drawing/2014/main" id="{1A19F453-A0B1-9549-BBB2-6A7CE5F9E2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74625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79" name="Picture 15" descr="http://www.bible.ca/tracks/tracks-acambaro-dino14-th.jpg">
            <a:hlinkClick r:id="rId15" action="ppaction://hlinkfile"/>
            <a:extLst>
              <a:ext uri="{FF2B5EF4-FFF2-40B4-BE49-F238E27FC236}">
                <a16:creationId xmlns:a16="http://schemas.microsoft.com/office/drawing/2014/main" id="{7B701EBF-A30B-CE4B-8A11-DE24D20A71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50013" y="3022600"/>
            <a:ext cx="269398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5" name="Rectangle 27">
            <a:extLst>
              <a:ext uri="{FF2B5EF4-FFF2-40B4-BE49-F238E27FC236}">
                <a16:creationId xmlns:a16="http://schemas.microsoft.com/office/drawing/2014/main" id="{AA0EBA58-0FF5-7342-A85B-5B4355BB0998}"/>
              </a:ext>
            </a:extLst>
          </p:cNvPr>
          <p:cNvSpPr>
            <a:spLocks noChangeArrowheads="1"/>
          </p:cNvSpPr>
          <p:nvPr/>
        </p:nvSpPr>
        <p:spPr bwMode="auto">
          <a:xfrm>
            <a:off x="0" y="19859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1291278" name="Picture 14" descr="http://www.bible.ca/tracks/tracks-acambaro-dino15-th.jpg">
            <a:hlinkClick r:id="rId17" action="ppaction://hlinkfile"/>
            <a:extLst>
              <a:ext uri="{FF2B5EF4-FFF2-40B4-BE49-F238E27FC236}">
                <a16:creationId xmlns:a16="http://schemas.microsoft.com/office/drawing/2014/main" id="{27F348E1-AA99-7B4F-980A-B553687D125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3433763"/>
            <a:ext cx="2005013"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7" name="Rectangle 28">
            <a:extLst>
              <a:ext uri="{FF2B5EF4-FFF2-40B4-BE49-F238E27FC236}">
                <a16:creationId xmlns:a16="http://schemas.microsoft.com/office/drawing/2014/main" id="{911CEB1E-ED99-1B4C-A5A5-A522AC472BC2}"/>
              </a:ext>
            </a:extLst>
          </p:cNvPr>
          <p:cNvSpPr>
            <a:spLocks noChangeArrowheads="1"/>
          </p:cNvSpPr>
          <p:nvPr/>
        </p:nvSpPr>
        <p:spPr bwMode="auto">
          <a:xfrm>
            <a:off x="0" y="29670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1291277" name="Picture 13" descr="http://www.bible.ca/tracks/tracks-acambaro-dino16-th.jpg">
            <a:hlinkClick r:id="rId19" action="ppaction://hlinkfile"/>
            <a:extLst>
              <a:ext uri="{FF2B5EF4-FFF2-40B4-BE49-F238E27FC236}">
                <a16:creationId xmlns:a16="http://schemas.microsoft.com/office/drawing/2014/main" id="{F26989C7-C935-9C49-98F6-9CACDD03483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790700"/>
            <a:ext cx="17573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9" name="Rectangle 29">
            <a:extLst>
              <a:ext uri="{FF2B5EF4-FFF2-40B4-BE49-F238E27FC236}">
                <a16:creationId xmlns:a16="http://schemas.microsoft.com/office/drawing/2014/main" id="{7F64D68C-F359-874A-817D-F452F2122DE9}"/>
              </a:ext>
            </a:extLst>
          </p:cNvPr>
          <p:cNvSpPr>
            <a:spLocks noChangeArrowheads="1"/>
          </p:cNvSpPr>
          <p:nvPr/>
        </p:nvSpPr>
        <p:spPr bwMode="auto">
          <a:xfrm>
            <a:off x="0" y="40147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1291275" name="Picture 11" descr="http://www.bible.ca/tracks/tracks-acambaro-dino18-th.jpg">
            <a:hlinkClick r:id="rId21" action="ppaction://hlinkfile"/>
            <a:extLst>
              <a:ext uri="{FF2B5EF4-FFF2-40B4-BE49-F238E27FC236}">
                <a16:creationId xmlns:a16="http://schemas.microsoft.com/office/drawing/2014/main" id="{DA9122A1-F17B-8D4C-BD86-4147B6969C5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68713" y="5356225"/>
            <a:ext cx="29813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91" name="Rectangle 31">
            <a:extLst>
              <a:ext uri="{FF2B5EF4-FFF2-40B4-BE49-F238E27FC236}">
                <a16:creationId xmlns:a16="http://schemas.microsoft.com/office/drawing/2014/main" id="{CB9ADE28-2A67-754A-B9C4-0BB20D2218BE}"/>
              </a:ext>
            </a:extLst>
          </p:cNvPr>
          <p:cNvSpPr>
            <a:spLocks noChangeArrowheads="1"/>
          </p:cNvSpPr>
          <p:nvPr/>
        </p:nvSpPr>
        <p:spPr bwMode="auto">
          <a:xfrm>
            <a:off x="0" y="53292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1291274" name="Picture 10" descr="http://www.bible.ca/tracks/tracks-acambaro-dino19-th.jpg">
            <a:hlinkClick r:id="rId23" action="ppaction://hlinkfile"/>
            <a:extLst>
              <a:ext uri="{FF2B5EF4-FFF2-40B4-BE49-F238E27FC236}">
                <a16:creationId xmlns:a16="http://schemas.microsoft.com/office/drawing/2014/main" id="{C1B16D80-63F4-C544-B889-29D24259864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78025" y="2606675"/>
            <a:ext cx="24018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73" name="Picture 9" descr="http://www.bible.ca/tracks/tracks-acambaro-dino20-th.jpg">
            <a:hlinkClick r:id="rId25" action="ppaction://hlinkfile"/>
            <a:extLst>
              <a:ext uri="{FF2B5EF4-FFF2-40B4-BE49-F238E27FC236}">
                <a16:creationId xmlns:a16="http://schemas.microsoft.com/office/drawing/2014/main" id="{8EF0CA6C-F614-BB49-965A-B5F9E1A0863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53375" y="5962650"/>
            <a:ext cx="11906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72" name="Picture 8" descr="http://www.bible.ca/tracks/tracks-acambaro-dino21-th.jpg">
            <a:hlinkClick r:id="rId27" action="ppaction://hlinkfile"/>
            <a:extLst>
              <a:ext uri="{FF2B5EF4-FFF2-40B4-BE49-F238E27FC236}">
                <a16:creationId xmlns:a16="http://schemas.microsoft.com/office/drawing/2014/main" id="{A9770820-A1DA-694F-BEF5-F8600512928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233488" y="6091238"/>
            <a:ext cx="24542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71" name="Picture 7" descr="http://www.bible.ca/tracks/tracks-acambaro-dino22-th.jpg">
            <a:hlinkClick r:id="rId29" action="ppaction://hlinkfile"/>
            <a:extLst>
              <a:ext uri="{FF2B5EF4-FFF2-40B4-BE49-F238E27FC236}">
                <a16:creationId xmlns:a16="http://schemas.microsoft.com/office/drawing/2014/main" id="{8D8D6794-80A0-1648-A252-AF5C91A039A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351338" y="2595563"/>
            <a:ext cx="178276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70" name="Picture 6" descr="http://www.bible.ca/tracks/tracks-acambaro-dino23-th.jpg">
            <a:hlinkClick r:id="rId31" action="ppaction://hlinkfile"/>
            <a:extLst>
              <a:ext uri="{FF2B5EF4-FFF2-40B4-BE49-F238E27FC236}">
                <a16:creationId xmlns:a16="http://schemas.microsoft.com/office/drawing/2014/main" id="{399F2CE7-1C82-CC45-B13F-1BC03BDAAB8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206875" y="3814763"/>
            <a:ext cx="12176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69" name="Picture 5" descr="http://www.bible.ca/tracks/tracks-acambaro-dino24-th.jpg">
            <a:hlinkClick r:id="rId33" action="ppaction://hlinkfile"/>
            <a:extLst>
              <a:ext uri="{FF2B5EF4-FFF2-40B4-BE49-F238E27FC236}">
                <a16:creationId xmlns:a16="http://schemas.microsoft.com/office/drawing/2014/main" id="{F9051FFB-9914-8E4F-AC86-ABB858CA97D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868488" y="4751388"/>
            <a:ext cx="1801812"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1268" name="Picture 4" descr="http://www.bible.ca/tracks/tracks-acambaro-dino1-th.jpg">
            <a:hlinkClick r:id="rId35" action="ppaction://hlinkfile"/>
            <a:extLst>
              <a:ext uri="{FF2B5EF4-FFF2-40B4-BE49-F238E27FC236}">
                <a16:creationId xmlns:a16="http://schemas.microsoft.com/office/drawing/2014/main" id="{404D2AA7-25BD-9C4C-9AC4-E9C23193464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4876800"/>
            <a:ext cx="18684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99" name="Rectangle 38">
            <a:extLst>
              <a:ext uri="{FF2B5EF4-FFF2-40B4-BE49-F238E27FC236}">
                <a16:creationId xmlns:a16="http://schemas.microsoft.com/office/drawing/2014/main" id="{4169122C-1FF0-1141-9409-A75184A1F503}"/>
              </a:ext>
            </a:extLst>
          </p:cNvPr>
          <p:cNvSpPr>
            <a:spLocks noChangeArrowheads="1"/>
          </p:cNvSpPr>
          <p:nvPr/>
        </p:nvSpPr>
        <p:spPr bwMode="auto">
          <a:xfrm>
            <a:off x="0" y="0"/>
            <a:ext cx="89916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1932"/>
                </a:solidFill>
                <a:effectLst/>
                <a:uLnTx/>
                <a:uFillTx/>
                <a:latin typeface="Times New Roman" panose="02020603050405020304" pitchFamily="18" charset="0"/>
                <a:ea typeface="ＭＳ Ｐゴシック" panose="020B0600070205080204" pitchFamily="34" charset="-128"/>
                <a:cs typeface="+mn-cs"/>
              </a:rPr>
              <a:t>1000s Depict Dinosaurs</a:t>
            </a:r>
          </a:p>
        </p:txBody>
      </p:sp>
      <p:pic>
        <p:nvPicPr>
          <p:cNvPr id="1291304" name="Picture 40" descr="Picture7">
            <a:extLst>
              <a:ext uri="{FF2B5EF4-FFF2-40B4-BE49-F238E27FC236}">
                <a16:creationId xmlns:a16="http://schemas.microsoft.com/office/drawing/2014/main" id="{740C49A4-53D4-F144-A878-1BE83903891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l="6981" t="7616" r="51312" b="74083"/>
          <a:stretch>
            <a:fillRect/>
          </a:stretch>
        </p:blipFill>
        <p:spPr bwMode="auto">
          <a:xfrm>
            <a:off x="1635125" y="2090738"/>
            <a:ext cx="5784850"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1305" name="Rectangle 41">
            <a:extLst>
              <a:ext uri="{FF2B5EF4-FFF2-40B4-BE49-F238E27FC236}">
                <a16:creationId xmlns:a16="http://schemas.microsoft.com/office/drawing/2014/main" id="{B9B4E3AA-F135-AC46-8907-FDD19A31D278}"/>
              </a:ext>
            </a:extLst>
          </p:cNvPr>
          <p:cNvSpPr>
            <a:spLocks noGrp="1" noChangeArrowheads="1"/>
          </p:cNvSpPr>
          <p:nvPr>
            <p:ph type="title" idx="4294967295"/>
          </p:nvPr>
        </p:nvSpPr>
        <p:spPr>
          <a:xfrm>
            <a:off x="2819400" y="7086600"/>
            <a:ext cx="3276600" cy="431800"/>
          </a:xfrm>
        </p:spPr>
        <p:txBody>
          <a:bodyPr/>
          <a:lstStyle/>
          <a:p>
            <a:pPr>
              <a:defRPr/>
            </a:pPr>
            <a:r>
              <a:rPr lang="en-US" sz="1800">
                <a:effectLst/>
              </a:rPr>
              <a:t>Pop-up One at a time</a:t>
            </a:r>
          </a:p>
        </p:txBody>
      </p:sp>
      <p:pic>
        <p:nvPicPr>
          <p:cNvPr id="1291282" name="Picture 18" descr="http://www.bible.ca/tracks/tracks-acambaro-dino11-th.jpg">
            <a:hlinkClick r:id="rId38" action="ppaction://hlinkfile"/>
            <a:extLst>
              <a:ext uri="{FF2B5EF4-FFF2-40B4-BE49-F238E27FC236}">
                <a16:creationId xmlns:a16="http://schemas.microsoft.com/office/drawing/2014/main" id="{47C3B392-5919-DA4B-AF35-A664CE72A6F2}"/>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800975" y="4252913"/>
            <a:ext cx="13430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437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291307"/>
                                        </p:tgtEl>
                                        <p:attrNameLst>
                                          <p:attrName>style.visibility</p:attrName>
                                        </p:attrNameLst>
                                      </p:cBhvr>
                                      <p:to>
                                        <p:strVal val="visible"/>
                                      </p:to>
                                    </p:set>
                                    <p:anim calcmode="lin" valueType="num">
                                      <p:cBhvr>
                                        <p:cTn id="7" dur="500" fill="hold"/>
                                        <p:tgtEl>
                                          <p:spTgt spid="1291307"/>
                                        </p:tgtEl>
                                        <p:attrNameLst>
                                          <p:attrName>ppt_w</p:attrName>
                                        </p:attrNameLst>
                                      </p:cBhvr>
                                      <p:tavLst>
                                        <p:tav tm="0">
                                          <p:val>
                                            <p:fltVal val="0"/>
                                          </p:val>
                                        </p:tav>
                                        <p:tav tm="100000">
                                          <p:val>
                                            <p:strVal val="#ppt_w"/>
                                          </p:val>
                                        </p:tav>
                                      </p:tavLst>
                                    </p:anim>
                                    <p:anim calcmode="lin" valueType="num">
                                      <p:cBhvr>
                                        <p:cTn id="8" dur="500" fill="hold"/>
                                        <p:tgtEl>
                                          <p:spTgt spid="129130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91284"/>
                                        </p:tgtEl>
                                        <p:attrNameLst>
                                          <p:attrName>style.visibility</p:attrName>
                                        </p:attrNameLst>
                                      </p:cBhvr>
                                      <p:to>
                                        <p:strVal val="visible"/>
                                      </p:to>
                                    </p:set>
                                    <p:anim calcmode="lin" valueType="num">
                                      <p:cBhvr>
                                        <p:cTn id="12" dur="500" fill="hold"/>
                                        <p:tgtEl>
                                          <p:spTgt spid="1291284"/>
                                        </p:tgtEl>
                                        <p:attrNameLst>
                                          <p:attrName>ppt_w</p:attrName>
                                        </p:attrNameLst>
                                      </p:cBhvr>
                                      <p:tavLst>
                                        <p:tav tm="0">
                                          <p:val>
                                            <p:fltVal val="0"/>
                                          </p:val>
                                        </p:tav>
                                        <p:tav tm="100000">
                                          <p:val>
                                            <p:strVal val="#ppt_w"/>
                                          </p:val>
                                        </p:tav>
                                      </p:tavLst>
                                    </p:anim>
                                    <p:anim calcmode="lin" valueType="num">
                                      <p:cBhvr>
                                        <p:cTn id="13" dur="500" fill="hold"/>
                                        <p:tgtEl>
                                          <p:spTgt spid="129128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91283"/>
                                        </p:tgtEl>
                                        <p:attrNameLst>
                                          <p:attrName>style.visibility</p:attrName>
                                        </p:attrNameLst>
                                      </p:cBhvr>
                                      <p:to>
                                        <p:strVal val="visible"/>
                                      </p:to>
                                    </p:set>
                                    <p:anim calcmode="lin" valueType="num">
                                      <p:cBhvr>
                                        <p:cTn id="17" dur="500" fill="hold"/>
                                        <p:tgtEl>
                                          <p:spTgt spid="1291283"/>
                                        </p:tgtEl>
                                        <p:attrNameLst>
                                          <p:attrName>ppt_w</p:attrName>
                                        </p:attrNameLst>
                                      </p:cBhvr>
                                      <p:tavLst>
                                        <p:tav tm="0">
                                          <p:val>
                                            <p:fltVal val="0"/>
                                          </p:val>
                                        </p:tav>
                                        <p:tav tm="100000">
                                          <p:val>
                                            <p:strVal val="#ppt_w"/>
                                          </p:val>
                                        </p:tav>
                                      </p:tavLst>
                                    </p:anim>
                                    <p:anim calcmode="lin" valueType="num">
                                      <p:cBhvr>
                                        <p:cTn id="18" dur="500" fill="hold"/>
                                        <p:tgtEl>
                                          <p:spTgt spid="129128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91282"/>
                                        </p:tgtEl>
                                        <p:attrNameLst>
                                          <p:attrName>style.visibility</p:attrName>
                                        </p:attrNameLst>
                                      </p:cBhvr>
                                      <p:to>
                                        <p:strVal val="visible"/>
                                      </p:to>
                                    </p:set>
                                    <p:anim calcmode="lin" valueType="num">
                                      <p:cBhvr>
                                        <p:cTn id="22" dur="500" fill="hold"/>
                                        <p:tgtEl>
                                          <p:spTgt spid="1291282"/>
                                        </p:tgtEl>
                                        <p:attrNameLst>
                                          <p:attrName>ppt_w</p:attrName>
                                        </p:attrNameLst>
                                      </p:cBhvr>
                                      <p:tavLst>
                                        <p:tav tm="0">
                                          <p:val>
                                            <p:fltVal val="0"/>
                                          </p:val>
                                        </p:tav>
                                        <p:tav tm="100000">
                                          <p:val>
                                            <p:strVal val="#ppt_w"/>
                                          </p:val>
                                        </p:tav>
                                      </p:tavLst>
                                    </p:anim>
                                    <p:anim calcmode="lin" valueType="num">
                                      <p:cBhvr>
                                        <p:cTn id="23" dur="500" fill="hold"/>
                                        <p:tgtEl>
                                          <p:spTgt spid="1291282"/>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291281"/>
                                        </p:tgtEl>
                                        <p:attrNameLst>
                                          <p:attrName>style.visibility</p:attrName>
                                        </p:attrNameLst>
                                      </p:cBhvr>
                                      <p:to>
                                        <p:strVal val="visible"/>
                                      </p:to>
                                    </p:set>
                                    <p:anim calcmode="lin" valueType="num">
                                      <p:cBhvr>
                                        <p:cTn id="27" dur="500" fill="hold"/>
                                        <p:tgtEl>
                                          <p:spTgt spid="1291281"/>
                                        </p:tgtEl>
                                        <p:attrNameLst>
                                          <p:attrName>ppt_w</p:attrName>
                                        </p:attrNameLst>
                                      </p:cBhvr>
                                      <p:tavLst>
                                        <p:tav tm="0">
                                          <p:val>
                                            <p:fltVal val="0"/>
                                          </p:val>
                                        </p:tav>
                                        <p:tav tm="100000">
                                          <p:val>
                                            <p:strVal val="#ppt_w"/>
                                          </p:val>
                                        </p:tav>
                                      </p:tavLst>
                                    </p:anim>
                                    <p:anim calcmode="lin" valueType="num">
                                      <p:cBhvr>
                                        <p:cTn id="28" dur="500" fill="hold"/>
                                        <p:tgtEl>
                                          <p:spTgt spid="1291281"/>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291280"/>
                                        </p:tgtEl>
                                        <p:attrNameLst>
                                          <p:attrName>style.visibility</p:attrName>
                                        </p:attrNameLst>
                                      </p:cBhvr>
                                      <p:to>
                                        <p:strVal val="visible"/>
                                      </p:to>
                                    </p:set>
                                    <p:anim calcmode="lin" valueType="num">
                                      <p:cBhvr>
                                        <p:cTn id="32" dur="500" fill="hold"/>
                                        <p:tgtEl>
                                          <p:spTgt spid="1291280"/>
                                        </p:tgtEl>
                                        <p:attrNameLst>
                                          <p:attrName>ppt_w</p:attrName>
                                        </p:attrNameLst>
                                      </p:cBhvr>
                                      <p:tavLst>
                                        <p:tav tm="0">
                                          <p:val>
                                            <p:fltVal val="0"/>
                                          </p:val>
                                        </p:tav>
                                        <p:tav tm="100000">
                                          <p:val>
                                            <p:strVal val="#ppt_w"/>
                                          </p:val>
                                        </p:tav>
                                      </p:tavLst>
                                    </p:anim>
                                    <p:anim calcmode="lin" valueType="num">
                                      <p:cBhvr>
                                        <p:cTn id="33" dur="500" fill="hold"/>
                                        <p:tgtEl>
                                          <p:spTgt spid="1291280"/>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291279"/>
                                        </p:tgtEl>
                                        <p:attrNameLst>
                                          <p:attrName>style.visibility</p:attrName>
                                        </p:attrNameLst>
                                      </p:cBhvr>
                                      <p:to>
                                        <p:strVal val="visible"/>
                                      </p:to>
                                    </p:set>
                                    <p:anim calcmode="lin" valueType="num">
                                      <p:cBhvr>
                                        <p:cTn id="37" dur="500" fill="hold"/>
                                        <p:tgtEl>
                                          <p:spTgt spid="1291279"/>
                                        </p:tgtEl>
                                        <p:attrNameLst>
                                          <p:attrName>ppt_w</p:attrName>
                                        </p:attrNameLst>
                                      </p:cBhvr>
                                      <p:tavLst>
                                        <p:tav tm="0">
                                          <p:val>
                                            <p:fltVal val="0"/>
                                          </p:val>
                                        </p:tav>
                                        <p:tav tm="100000">
                                          <p:val>
                                            <p:strVal val="#ppt_w"/>
                                          </p:val>
                                        </p:tav>
                                      </p:tavLst>
                                    </p:anim>
                                    <p:anim calcmode="lin" valueType="num">
                                      <p:cBhvr>
                                        <p:cTn id="38" dur="500" fill="hold"/>
                                        <p:tgtEl>
                                          <p:spTgt spid="1291279"/>
                                        </p:tgtEl>
                                        <p:attrNameLst>
                                          <p:attrName>ppt_h</p:attrName>
                                        </p:attrNameLst>
                                      </p:cBhvr>
                                      <p:tavLst>
                                        <p:tav tm="0">
                                          <p:val>
                                            <p:fltVal val="0"/>
                                          </p:val>
                                        </p:tav>
                                        <p:tav tm="100000">
                                          <p:val>
                                            <p:strVal val="#ppt_h"/>
                                          </p:val>
                                        </p:tav>
                                      </p:tavLst>
                                    </p:anim>
                                  </p:childTnLst>
                                </p:cTn>
                              </p:par>
                            </p:childTnLst>
                          </p:cTn>
                        </p:par>
                        <p:par>
                          <p:cTn id="39" fill="hold" nodeType="afterGroup">
                            <p:stCondLst>
                              <p:cond delay="3500"/>
                            </p:stCondLst>
                            <p:childTnLst>
                              <p:par>
                                <p:cTn id="40" presetID="23" presetClass="entr" presetSubtype="16" fill="hold" nodeType="afterEffect">
                                  <p:stCondLst>
                                    <p:cond delay="0"/>
                                  </p:stCondLst>
                                  <p:childTnLst>
                                    <p:set>
                                      <p:cBhvr>
                                        <p:cTn id="41" dur="1" fill="hold">
                                          <p:stCondLst>
                                            <p:cond delay="0"/>
                                          </p:stCondLst>
                                        </p:cTn>
                                        <p:tgtEl>
                                          <p:spTgt spid="1291278"/>
                                        </p:tgtEl>
                                        <p:attrNameLst>
                                          <p:attrName>style.visibility</p:attrName>
                                        </p:attrNameLst>
                                      </p:cBhvr>
                                      <p:to>
                                        <p:strVal val="visible"/>
                                      </p:to>
                                    </p:set>
                                    <p:anim calcmode="lin" valueType="num">
                                      <p:cBhvr>
                                        <p:cTn id="42" dur="500" fill="hold"/>
                                        <p:tgtEl>
                                          <p:spTgt spid="1291278"/>
                                        </p:tgtEl>
                                        <p:attrNameLst>
                                          <p:attrName>ppt_w</p:attrName>
                                        </p:attrNameLst>
                                      </p:cBhvr>
                                      <p:tavLst>
                                        <p:tav tm="0">
                                          <p:val>
                                            <p:fltVal val="0"/>
                                          </p:val>
                                        </p:tav>
                                        <p:tav tm="100000">
                                          <p:val>
                                            <p:strVal val="#ppt_w"/>
                                          </p:val>
                                        </p:tav>
                                      </p:tavLst>
                                    </p:anim>
                                    <p:anim calcmode="lin" valueType="num">
                                      <p:cBhvr>
                                        <p:cTn id="43" dur="500" fill="hold"/>
                                        <p:tgtEl>
                                          <p:spTgt spid="1291278"/>
                                        </p:tgtEl>
                                        <p:attrNameLst>
                                          <p:attrName>ppt_h</p:attrName>
                                        </p:attrNameLst>
                                      </p:cBhvr>
                                      <p:tavLst>
                                        <p:tav tm="0">
                                          <p:val>
                                            <p:fltVal val="0"/>
                                          </p:val>
                                        </p:tav>
                                        <p:tav tm="100000">
                                          <p:val>
                                            <p:strVal val="#ppt_h"/>
                                          </p:val>
                                        </p:tav>
                                      </p:tavLst>
                                    </p:anim>
                                  </p:childTnLst>
                                </p:cTn>
                              </p:par>
                            </p:childTnLst>
                          </p:cTn>
                        </p:par>
                        <p:par>
                          <p:cTn id="44" fill="hold" nodeType="afterGroup">
                            <p:stCondLst>
                              <p:cond delay="4000"/>
                            </p:stCondLst>
                            <p:childTnLst>
                              <p:par>
                                <p:cTn id="45" presetID="23" presetClass="entr" presetSubtype="16" fill="hold" nodeType="afterEffect">
                                  <p:stCondLst>
                                    <p:cond delay="0"/>
                                  </p:stCondLst>
                                  <p:childTnLst>
                                    <p:set>
                                      <p:cBhvr>
                                        <p:cTn id="46" dur="1" fill="hold">
                                          <p:stCondLst>
                                            <p:cond delay="0"/>
                                          </p:stCondLst>
                                        </p:cTn>
                                        <p:tgtEl>
                                          <p:spTgt spid="1291277"/>
                                        </p:tgtEl>
                                        <p:attrNameLst>
                                          <p:attrName>style.visibility</p:attrName>
                                        </p:attrNameLst>
                                      </p:cBhvr>
                                      <p:to>
                                        <p:strVal val="visible"/>
                                      </p:to>
                                    </p:set>
                                    <p:anim calcmode="lin" valueType="num">
                                      <p:cBhvr>
                                        <p:cTn id="47" dur="500" fill="hold"/>
                                        <p:tgtEl>
                                          <p:spTgt spid="1291277"/>
                                        </p:tgtEl>
                                        <p:attrNameLst>
                                          <p:attrName>ppt_w</p:attrName>
                                        </p:attrNameLst>
                                      </p:cBhvr>
                                      <p:tavLst>
                                        <p:tav tm="0">
                                          <p:val>
                                            <p:fltVal val="0"/>
                                          </p:val>
                                        </p:tav>
                                        <p:tav tm="100000">
                                          <p:val>
                                            <p:strVal val="#ppt_w"/>
                                          </p:val>
                                        </p:tav>
                                      </p:tavLst>
                                    </p:anim>
                                    <p:anim calcmode="lin" valueType="num">
                                      <p:cBhvr>
                                        <p:cTn id="48" dur="500" fill="hold"/>
                                        <p:tgtEl>
                                          <p:spTgt spid="1291277"/>
                                        </p:tgtEl>
                                        <p:attrNameLst>
                                          <p:attrName>ppt_h</p:attrName>
                                        </p:attrNameLst>
                                      </p:cBhvr>
                                      <p:tavLst>
                                        <p:tav tm="0">
                                          <p:val>
                                            <p:fltVal val="0"/>
                                          </p:val>
                                        </p:tav>
                                        <p:tav tm="100000">
                                          <p:val>
                                            <p:strVal val="#ppt_h"/>
                                          </p:val>
                                        </p:tav>
                                      </p:tavLst>
                                    </p:anim>
                                  </p:childTnLst>
                                </p:cTn>
                              </p:par>
                            </p:childTnLst>
                          </p:cTn>
                        </p:par>
                        <p:par>
                          <p:cTn id="49" fill="hold" nodeType="afterGroup">
                            <p:stCondLst>
                              <p:cond delay="4500"/>
                            </p:stCondLst>
                            <p:childTnLst>
                              <p:par>
                                <p:cTn id="50" presetID="23" presetClass="entr" presetSubtype="16" fill="hold" nodeType="afterEffect">
                                  <p:stCondLst>
                                    <p:cond delay="0"/>
                                  </p:stCondLst>
                                  <p:childTnLst>
                                    <p:set>
                                      <p:cBhvr>
                                        <p:cTn id="51" dur="1" fill="hold">
                                          <p:stCondLst>
                                            <p:cond delay="0"/>
                                          </p:stCondLst>
                                        </p:cTn>
                                        <p:tgtEl>
                                          <p:spTgt spid="1291275"/>
                                        </p:tgtEl>
                                        <p:attrNameLst>
                                          <p:attrName>style.visibility</p:attrName>
                                        </p:attrNameLst>
                                      </p:cBhvr>
                                      <p:to>
                                        <p:strVal val="visible"/>
                                      </p:to>
                                    </p:set>
                                    <p:anim calcmode="lin" valueType="num">
                                      <p:cBhvr>
                                        <p:cTn id="52" dur="500" fill="hold"/>
                                        <p:tgtEl>
                                          <p:spTgt spid="1291275"/>
                                        </p:tgtEl>
                                        <p:attrNameLst>
                                          <p:attrName>ppt_w</p:attrName>
                                        </p:attrNameLst>
                                      </p:cBhvr>
                                      <p:tavLst>
                                        <p:tav tm="0">
                                          <p:val>
                                            <p:fltVal val="0"/>
                                          </p:val>
                                        </p:tav>
                                        <p:tav tm="100000">
                                          <p:val>
                                            <p:strVal val="#ppt_w"/>
                                          </p:val>
                                        </p:tav>
                                      </p:tavLst>
                                    </p:anim>
                                    <p:anim calcmode="lin" valueType="num">
                                      <p:cBhvr>
                                        <p:cTn id="53" dur="500" fill="hold"/>
                                        <p:tgtEl>
                                          <p:spTgt spid="1291275"/>
                                        </p:tgtEl>
                                        <p:attrNameLst>
                                          <p:attrName>ppt_h</p:attrName>
                                        </p:attrNameLst>
                                      </p:cBhvr>
                                      <p:tavLst>
                                        <p:tav tm="0">
                                          <p:val>
                                            <p:fltVal val="0"/>
                                          </p:val>
                                        </p:tav>
                                        <p:tav tm="100000">
                                          <p:val>
                                            <p:strVal val="#ppt_h"/>
                                          </p:val>
                                        </p:tav>
                                      </p:tavLst>
                                    </p:anim>
                                  </p:child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291274"/>
                                        </p:tgtEl>
                                        <p:attrNameLst>
                                          <p:attrName>style.visibility</p:attrName>
                                        </p:attrNameLst>
                                      </p:cBhvr>
                                      <p:to>
                                        <p:strVal val="visible"/>
                                      </p:to>
                                    </p:set>
                                    <p:anim calcmode="lin" valueType="num">
                                      <p:cBhvr>
                                        <p:cTn id="57" dur="500" fill="hold"/>
                                        <p:tgtEl>
                                          <p:spTgt spid="1291274"/>
                                        </p:tgtEl>
                                        <p:attrNameLst>
                                          <p:attrName>ppt_w</p:attrName>
                                        </p:attrNameLst>
                                      </p:cBhvr>
                                      <p:tavLst>
                                        <p:tav tm="0">
                                          <p:val>
                                            <p:fltVal val="0"/>
                                          </p:val>
                                        </p:tav>
                                        <p:tav tm="100000">
                                          <p:val>
                                            <p:strVal val="#ppt_w"/>
                                          </p:val>
                                        </p:tav>
                                      </p:tavLst>
                                    </p:anim>
                                    <p:anim calcmode="lin" valueType="num">
                                      <p:cBhvr>
                                        <p:cTn id="58" dur="500" fill="hold"/>
                                        <p:tgtEl>
                                          <p:spTgt spid="1291274"/>
                                        </p:tgtEl>
                                        <p:attrNameLst>
                                          <p:attrName>ppt_h</p:attrName>
                                        </p:attrNameLst>
                                      </p:cBhvr>
                                      <p:tavLst>
                                        <p:tav tm="0">
                                          <p:val>
                                            <p:fltVal val="0"/>
                                          </p:val>
                                        </p:tav>
                                        <p:tav tm="100000">
                                          <p:val>
                                            <p:strVal val="#ppt_h"/>
                                          </p:val>
                                        </p:tav>
                                      </p:tavLst>
                                    </p:anim>
                                  </p:childTnLst>
                                </p:cTn>
                              </p:par>
                            </p:childTnLst>
                          </p:cTn>
                        </p:par>
                        <p:par>
                          <p:cTn id="59" fill="hold" nodeType="afterGroup">
                            <p:stCondLst>
                              <p:cond delay="5500"/>
                            </p:stCondLst>
                            <p:childTnLst>
                              <p:par>
                                <p:cTn id="60" presetID="23" presetClass="entr" presetSubtype="16" fill="hold" nodeType="afterEffect">
                                  <p:stCondLst>
                                    <p:cond delay="0"/>
                                  </p:stCondLst>
                                  <p:childTnLst>
                                    <p:set>
                                      <p:cBhvr>
                                        <p:cTn id="61" dur="1" fill="hold">
                                          <p:stCondLst>
                                            <p:cond delay="0"/>
                                          </p:stCondLst>
                                        </p:cTn>
                                        <p:tgtEl>
                                          <p:spTgt spid="1291273"/>
                                        </p:tgtEl>
                                        <p:attrNameLst>
                                          <p:attrName>style.visibility</p:attrName>
                                        </p:attrNameLst>
                                      </p:cBhvr>
                                      <p:to>
                                        <p:strVal val="visible"/>
                                      </p:to>
                                    </p:set>
                                    <p:anim calcmode="lin" valueType="num">
                                      <p:cBhvr>
                                        <p:cTn id="62" dur="500" fill="hold"/>
                                        <p:tgtEl>
                                          <p:spTgt spid="1291273"/>
                                        </p:tgtEl>
                                        <p:attrNameLst>
                                          <p:attrName>ppt_w</p:attrName>
                                        </p:attrNameLst>
                                      </p:cBhvr>
                                      <p:tavLst>
                                        <p:tav tm="0">
                                          <p:val>
                                            <p:fltVal val="0"/>
                                          </p:val>
                                        </p:tav>
                                        <p:tav tm="100000">
                                          <p:val>
                                            <p:strVal val="#ppt_w"/>
                                          </p:val>
                                        </p:tav>
                                      </p:tavLst>
                                    </p:anim>
                                    <p:anim calcmode="lin" valueType="num">
                                      <p:cBhvr>
                                        <p:cTn id="63" dur="500" fill="hold"/>
                                        <p:tgtEl>
                                          <p:spTgt spid="1291273"/>
                                        </p:tgtEl>
                                        <p:attrNameLst>
                                          <p:attrName>ppt_h</p:attrName>
                                        </p:attrNameLst>
                                      </p:cBhvr>
                                      <p:tavLst>
                                        <p:tav tm="0">
                                          <p:val>
                                            <p:fltVal val="0"/>
                                          </p:val>
                                        </p:tav>
                                        <p:tav tm="100000">
                                          <p:val>
                                            <p:strVal val="#ppt_h"/>
                                          </p:val>
                                        </p:tav>
                                      </p:tavLst>
                                    </p:anim>
                                  </p:childTnLst>
                                </p:cTn>
                              </p:par>
                            </p:childTnLst>
                          </p:cTn>
                        </p:par>
                        <p:par>
                          <p:cTn id="64" fill="hold" nodeType="afterGroup">
                            <p:stCondLst>
                              <p:cond delay="6000"/>
                            </p:stCondLst>
                            <p:childTnLst>
                              <p:par>
                                <p:cTn id="65" presetID="23" presetClass="entr" presetSubtype="16" fill="hold" nodeType="afterEffect">
                                  <p:stCondLst>
                                    <p:cond delay="0"/>
                                  </p:stCondLst>
                                  <p:childTnLst>
                                    <p:set>
                                      <p:cBhvr>
                                        <p:cTn id="66" dur="1" fill="hold">
                                          <p:stCondLst>
                                            <p:cond delay="0"/>
                                          </p:stCondLst>
                                        </p:cTn>
                                        <p:tgtEl>
                                          <p:spTgt spid="1291272"/>
                                        </p:tgtEl>
                                        <p:attrNameLst>
                                          <p:attrName>style.visibility</p:attrName>
                                        </p:attrNameLst>
                                      </p:cBhvr>
                                      <p:to>
                                        <p:strVal val="visible"/>
                                      </p:to>
                                    </p:set>
                                    <p:anim calcmode="lin" valueType="num">
                                      <p:cBhvr>
                                        <p:cTn id="67" dur="500" fill="hold"/>
                                        <p:tgtEl>
                                          <p:spTgt spid="1291272"/>
                                        </p:tgtEl>
                                        <p:attrNameLst>
                                          <p:attrName>ppt_w</p:attrName>
                                        </p:attrNameLst>
                                      </p:cBhvr>
                                      <p:tavLst>
                                        <p:tav tm="0">
                                          <p:val>
                                            <p:fltVal val="0"/>
                                          </p:val>
                                        </p:tav>
                                        <p:tav tm="100000">
                                          <p:val>
                                            <p:strVal val="#ppt_w"/>
                                          </p:val>
                                        </p:tav>
                                      </p:tavLst>
                                    </p:anim>
                                    <p:anim calcmode="lin" valueType="num">
                                      <p:cBhvr>
                                        <p:cTn id="68" dur="500" fill="hold"/>
                                        <p:tgtEl>
                                          <p:spTgt spid="1291272"/>
                                        </p:tgtEl>
                                        <p:attrNameLst>
                                          <p:attrName>ppt_h</p:attrName>
                                        </p:attrNameLst>
                                      </p:cBhvr>
                                      <p:tavLst>
                                        <p:tav tm="0">
                                          <p:val>
                                            <p:fltVal val="0"/>
                                          </p:val>
                                        </p:tav>
                                        <p:tav tm="100000">
                                          <p:val>
                                            <p:strVal val="#ppt_h"/>
                                          </p:val>
                                        </p:tav>
                                      </p:tavLst>
                                    </p:anim>
                                  </p:childTnLst>
                                </p:cTn>
                              </p:par>
                            </p:childTnLst>
                          </p:cTn>
                        </p:par>
                        <p:par>
                          <p:cTn id="69" fill="hold" nodeType="afterGroup">
                            <p:stCondLst>
                              <p:cond delay="6500"/>
                            </p:stCondLst>
                            <p:childTnLst>
                              <p:par>
                                <p:cTn id="70" presetID="23" presetClass="entr" presetSubtype="16" fill="hold" nodeType="afterEffect">
                                  <p:stCondLst>
                                    <p:cond delay="0"/>
                                  </p:stCondLst>
                                  <p:childTnLst>
                                    <p:set>
                                      <p:cBhvr>
                                        <p:cTn id="71" dur="1" fill="hold">
                                          <p:stCondLst>
                                            <p:cond delay="0"/>
                                          </p:stCondLst>
                                        </p:cTn>
                                        <p:tgtEl>
                                          <p:spTgt spid="1291271"/>
                                        </p:tgtEl>
                                        <p:attrNameLst>
                                          <p:attrName>style.visibility</p:attrName>
                                        </p:attrNameLst>
                                      </p:cBhvr>
                                      <p:to>
                                        <p:strVal val="visible"/>
                                      </p:to>
                                    </p:set>
                                    <p:anim calcmode="lin" valueType="num">
                                      <p:cBhvr>
                                        <p:cTn id="72" dur="500" fill="hold"/>
                                        <p:tgtEl>
                                          <p:spTgt spid="1291271"/>
                                        </p:tgtEl>
                                        <p:attrNameLst>
                                          <p:attrName>ppt_w</p:attrName>
                                        </p:attrNameLst>
                                      </p:cBhvr>
                                      <p:tavLst>
                                        <p:tav tm="0">
                                          <p:val>
                                            <p:fltVal val="0"/>
                                          </p:val>
                                        </p:tav>
                                        <p:tav tm="100000">
                                          <p:val>
                                            <p:strVal val="#ppt_w"/>
                                          </p:val>
                                        </p:tav>
                                      </p:tavLst>
                                    </p:anim>
                                    <p:anim calcmode="lin" valueType="num">
                                      <p:cBhvr>
                                        <p:cTn id="73" dur="500" fill="hold"/>
                                        <p:tgtEl>
                                          <p:spTgt spid="1291271"/>
                                        </p:tgtEl>
                                        <p:attrNameLst>
                                          <p:attrName>ppt_h</p:attrName>
                                        </p:attrNameLst>
                                      </p:cBhvr>
                                      <p:tavLst>
                                        <p:tav tm="0">
                                          <p:val>
                                            <p:fltVal val="0"/>
                                          </p:val>
                                        </p:tav>
                                        <p:tav tm="100000">
                                          <p:val>
                                            <p:strVal val="#ppt_h"/>
                                          </p:val>
                                        </p:tav>
                                      </p:tavLst>
                                    </p:anim>
                                  </p:childTnLst>
                                </p:cTn>
                              </p:par>
                            </p:childTnLst>
                          </p:cTn>
                        </p:par>
                        <p:par>
                          <p:cTn id="74" fill="hold" nodeType="afterGroup">
                            <p:stCondLst>
                              <p:cond delay="7000"/>
                            </p:stCondLst>
                            <p:childTnLst>
                              <p:par>
                                <p:cTn id="75" presetID="23" presetClass="entr" presetSubtype="16" fill="hold" nodeType="afterEffect">
                                  <p:stCondLst>
                                    <p:cond delay="0"/>
                                  </p:stCondLst>
                                  <p:childTnLst>
                                    <p:set>
                                      <p:cBhvr>
                                        <p:cTn id="76" dur="1" fill="hold">
                                          <p:stCondLst>
                                            <p:cond delay="0"/>
                                          </p:stCondLst>
                                        </p:cTn>
                                        <p:tgtEl>
                                          <p:spTgt spid="1291270"/>
                                        </p:tgtEl>
                                        <p:attrNameLst>
                                          <p:attrName>style.visibility</p:attrName>
                                        </p:attrNameLst>
                                      </p:cBhvr>
                                      <p:to>
                                        <p:strVal val="visible"/>
                                      </p:to>
                                    </p:set>
                                    <p:anim calcmode="lin" valueType="num">
                                      <p:cBhvr>
                                        <p:cTn id="77" dur="500" fill="hold"/>
                                        <p:tgtEl>
                                          <p:spTgt spid="1291270"/>
                                        </p:tgtEl>
                                        <p:attrNameLst>
                                          <p:attrName>ppt_w</p:attrName>
                                        </p:attrNameLst>
                                      </p:cBhvr>
                                      <p:tavLst>
                                        <p:tav tm="0">
                                          <p:val>
                                            <p:fltVal val="0"/>
                                          </p:val>
                                        </p:tav>
                                        <p:tav tm="100000">
                                          <p:val>
                                            <p:strVal val="#ppt_w"/>
                                          </p:val>
                                        </p:tav>
                                      </p:tavLst>
                                    </p:anim>
                                    <p:anim calcmode="lin" valueType="num">
                                      <p:cBhvr>
                                        <p:cTn id="78" dur="500" fill="hold"/>
                                        <p:tgtEl>
                                          <p:spTgt spid="1291270"/>
                                        </p:tgtEl>
                                        <p:attrNameLst>
                                          <p:attrName>ppt_h</p:attrName>
                                        </p:attrNameLst>
                                      </p:cBhvr>
                                      <p:tavLst>
                                        <p:tav tm="0">
                                          <p:val>
                                            <p:fltVal val="0"/>
                                          </p:val>
                                        </p:tav>
                                        <p:tav tm="100000">
                                          <p:val>
                                            <p:strVal val="#ppt_h"/>
                                          </p:val>
                                        </p:tav>
                                      </p:tavLst>
                                    </p:anim>
                                  </p:childTnLst>
                                </p:cTn>
                              </p:par>
                            </p:childTnLst>
                          </p:cTn>
                        </p:par>
                        <p:par>
                          <p:cTn id="79" fill="hold" nodeType="afterGroup">
                            <p:stCondLst>
                              <p:cond delay="7500"/>
                            </p:stCondLst>
                            <p:childTnLst>
                              <p:par>
                                <p:cTn id="80" presetID="23" presetClass="entr" presetSubtype="16" fill="hold" nodeType="afterEffect">
                                  <p:stCondLst>
                                    <p:cond delay="0"/>
                                  </p:stCondLst>
                                  <p:childTnLst>
                                    <p:set>
                                      <p:cBhvr>
                                        <p:cTn id="81" dur="1" fill="hold">
                                          <p:stCondLst>
                                            <p:cond delay="0"/>
                                          </p:stCondLst>
                                        </p:cTn>
                                        <p:tgtEl>
                                          <p:spTgt spid="1291269"/>
                                        </p:tgtEl>
                                        <p:attrNameLst>
                                          <p:attrName>style.visibility</p:attrName>
                                        </p:attrNameLst>
                                      </p:cBhvr>
                                      <p:to>
                                        <p:strVal val="visible"/>
                                      </p:to>
                                    </p:set>
                                    <p:anim calcmode="lin" valueType="num">
                                      <p:cBhvr>
                                        <p:cTn id="82" dur="500" fill="hold"/>
                                        <p:tgtEl>
                                          <p:spTgt spid="1291269"/>
                                        </p:tgtEl>
                                        <p:attrNameLst>
                                          <p:attrName>ppt_w</p:attrName>
                                        </p:attrNameLst>
                                      </p:cBhvr>
                                      <p:tavLst>
                                        <p:tav tm="0">
                                          <p:val>
                                            <p:fltVal val="0"/>
                                          </p:val>
                                        </p:tav>
                                        <p:tav tm="100000">
                                          <p:val>
                                            <p:strVal val="#ppt_w"/>
                                          </p:val>
                                        </p:tav>
                                      </p:tavLst>
                                    </p:anim>
                                    <p:anim calcmode="lin" valueType="num">
                                      <p:cBhvr>
                                        <p:cTn id="83" dur="500" fill="hold"/>
                                        <p:tgtEl>
                                          <p:spTgt spid="1291269"/>
                                        </p:tgtEl>
                                        <p:attrNameLst>
                                          <p:attrName>ppt_h</p:attrName>
                                        </p:attrNameLst>
                                      </p:cBhvr>
                                      <p:tavLst>
                                        <p:tav tm="0">
                                          <p:val>
                                            <p:fltVal val="0"/>
                                          </p:val>
                                        </p:tav>
                                        <p:tav tm="100000">
                                          <p:val>
                                            <p:strVal val="#ppt_h"/>
                                          </p:val>
                                        </p:tav>
                                      </p:tavLst>
                                    </p:anim>
                                  </p:childTnLst>
                                </p:cTn>
                              </p:par>
                            </p:childTnLst>
                          </p:cTn>
                        </p:par>
                        <p:par>
                          <p:cTn id="84" fill="hold" nodeType="afterGroup">
                            <p:stCondLst>
                              <p:cond delay="8000"/>
                            </p:stCondLst>
                            <p:childTnLst>
                              <p:par>
                                <p:cTn id="85" presetID="23" presetClass="entr" presetSubtype="16" fill="hold" nodeType="afterEffect">
                                  <p:stCondLst>
                                    <p:cond delay="0"/>
                                  </p:stCondLst>
                                  <p:childTnLst>
                                    <p:set>
                                      <p:cBhvr>
                                        <p:cTn id="86" dur="1" fill="hold">
                                          <p:stCondLst>
                                            <p:cond delay="0"/>
                                          </p:stCondLst>
                                        </p:cTn>
                                        <p:tgtEl>
                                          <p:spTgt spid="1291268"/>
                                        </p:tgtEl>
                                        <p:attrNameLst>
                                          <p:attrName>style.visibility</p:attrName>
                                        </p:attrNameLst>
                                      </p:cBhvr>
                                      <p:to>
                                        <p:strVal val="visible"/>
                                      </p:to>
                                    </p:set>
                                    <p:anim calcmode="lin" valueType="num">
                                      <p:cBhvr>
                                        <p:cTn id="87" dur="500" fill="hold"/>
                                        <p:tgtEl>
                                          <p:spTgt spid="1291268"/>
                                        </p:tgtEl>
                                        <p:attrNameLst>
                                          <p:attrName>ppt_w</p:attrName>
                                        </p:attrNameLst>
                                      </p:cBhvr>
                                      <p:tavLst>
                                        <p:tav tm="0">
                                          <p:val>
                                            <p:fltVal val="0"/>
                                          </p:val>
                                        </p:tav>
                                        <p:tav tm="100000">
                                          <p:val>
                                            <p:strVal val="#ppt_w"/>
                                          </p:val>
                                        </p:tav>
                                      </p:tavLst>
                                    </p:anim>
                                    <p:anim calcmode="lin" valueType="num">
                                      <p:cBhvr>
                                        <p:cTn id="88" dur="500" fill="hold"/>
                                        <p:tgtEl>
                                          <p:spTgt spid="1291268"/>
                                        </p:tgtEl>
                                        <p:attrNameLst>
                                          <p:attrName>ppt_h</p:attrName>
                                        </p:attrNameLst>
                                      </p:cBhvr>
                                      <p:tavLst>
                                        <p:tav tm="0">
                                          <p:val>
                                            <p:fltVal val="0"/>
                                          </p:val>
                                        </p:tav>
                                        <p:tav tm="100000">
                                          <p:val>
                                            <p:strVal val="#ppt_h"/>
                                          </p:val>
                                        </p:tav>
                                      </p:tavLst>
                                    </p:anim>
                                  </p:childTnLst>
                                </p:cTn>
                              </p:par>
                            </p:childTnLst>
                          </p:cTn>
                        </p:par>
                        <p:par>
                          <p:cTn id="89" fill="hold" nodeType="afterGroup">
                            <p:stCondLst>
                              <p:cond delay="8500"/>
                            </p:stCondLst>
                            <p:childTnLst>
                              <p:par>
                                <p:cTn id="90" presetID="23" presetClass="entr" presetSubtype="16" fill="hold" nodeType="afterEffect">
                                  <p:stCondLst>
                                    <p:cond delay="0"/>
                                  </p:stCondLst>
                                  <p:childTnLst>
                                    <p:set>
                                      <p:cBhvr>
                                        <p:cTn id="91" dur="1" fill="hold">
                                          <p:stCondLst>
                                            <p:cond delay="0"/>
                                          </p:stCondLst>
                                        </p:cTn>
                                        <p:tgtEl>
                                          <p:spTgt spid="1291304"/>
                                        </p:tgtEl>
                                        <p:attrNameLst>
                                          <p:attrName>style.visibility</p:attrName>
                                        </p:attrNameLst>
                                      </p:cBhvr>
                                      <p:to>
                                        <p:strVal val="visible"/>
                                      </p:to>
                                    </p:set>
                                    <p:anim calcmode="lin" valueType="num">
                                      <p:cBhvr>
                                        <p:cTn id="92" dur="500" fill="hold"/>
                                        <p:tgtEl>
                                          <p:spTgt spid="1291304"/>
                                        </p:tgtEl>
                                        <p:attrNameLst>
                                          <p:attrName>ppt_w</p:attrName>
                                        </p:attrNameLst>
                                      </p:cBhvr>
                                      <p:tavLst>
                                        <p:tav tm="0">
                                          <p:val>
                                            <p:fltVal val="0"/>
                                          </p:val>
                                        </p:tav>
                                        <p:tav tm="100000">
                                          <p:val>
                                            <p:strVal val="#ppt_w"/>
                                          </p:val>
                                        </p:tav>
                                      </p:tavLst>
                                    </p:anim>
                                    <p:anim calcmode="lin" valueType="num">
                                      <p:cBhvr>
                                        <p:cTn id="93" dur="500" fill="hold"/>
                                        <p:tgtEl>
                                          <p:spTgt spid="12913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8C4CF783-8444-834B-B561-3ADEF5FF4EA0}"/>
              </a:ext>
            </a:extLst>
          </p:cNvPr>
          <p:cNvSpPr>
            <a:spLocks noGrp="1" noChangeArrowheads="1"/>
          </p:cNvSpPr>
          <p:nvPr>
            <p:ph type="title"/>
          </p:nvPr>
        </p:nvSpPr>
        <p:spPr>
          <a:xfrm>
            <a:off x="304800" y="381000"/>
            <a:ext cx="8153400" cy="1143000"/>
          </a:xfrm>
        </p:spPr>
        <p:txBody>
          <a:bodyPr rtlCol="0">
            <a:normAutofit fontScale="90000"/>
          </a:bodyPr>
          <a:lstStyle/>
          <a:p>
            <a:pPr eaLnBrk="1" fontAlgn="auto" hangingPunct="1">
              <a:spcAft>
                <a:spcPts val="0"/>
              </a:spcAft>
              <a:defRPr/>
            </a:pPr>
            <a:r>
              <a:rPr lang="en-US">
                <a:solidFill>
                  <a:schemeClr val="bg1"/>
                </a:solidFill>
                <a:latin typeface="Arial" pitchFamily="-110" charset="0"/>
                <a:ea typeface="ＭＳ Ｐゴシック" pitchFamily="-110" charset="-128"/>
                <a:cs typeface="ＭＳ Ｐゴシック" pitchFamily="-110" charset="-128"/>
              </a:rPr>
              <a:t>What does their own radiocarbon dating really show?</a:t>
            </a:r>
          </a:p>
        </p:txBody>
      </p:sp>
      <p:pic>
        <p:nvPicPr>
          <p:cNvPr id="257027" name="Picture 3" descr="c-14 results">
            <a:extLst>
              <a:ext uri="{FF2B5EF4-FFF2-40B4-BE49-F238E27FC236}">
                <a16:creationId xmlns:a16="http://schemas.microsoft.com/office/drawing/2014/main" id="{6646FDB1-F1EF-9744-BAA9-8F5D1EA4E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885950"/>
            <a:ext cx="5105400"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114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0ABF5372-08CA-B345-BA66-B0A51CD63EFD}"/>
              </a:ext>
            </a:extLst>
          </p:cNvPr>
          <p:cNvSpPr>
            <a:spLocks noGrp="1" noChangeArrowheads="1"/>
          </p:cNvSpPr>
          <p:nvPr>
            <p:ph type="title"/>
          </p:nvPr>
        </p:nvSpPr>
        <p:spPr/>
        <p:txBody>
          <a:bodyPr/>
          <a:lstStyle/>
          <a:p>
            <a:pPr eaLnBrk="1" hangingPunct="1">
              <a:defRPr/>
            </a:pPr>
            <a:r>
              <a:rPr lang="en-US" sz="4000">
                <a:solidFill>
                  <a:srgbClr val="FFFF00"/>
                </a:solidFill>
                <a:effectLst>
                  <a:outerShdw blurRad="38100" dist="38100" dir="2700000" algn="tl">
                    <a:srgbClr val="000000"/>
                  </a:outerShdw>
                </a:effectLst>
              </a:rPr>
              <a:t>800 Year Old Buddhist Temple in Cambodia</a:t>
            </a:r>
          </a:p>
        </p:txBody>
      </p:sp>
      <p:sp>
        <p:nvSpPr>
          <p:cNvPr id="259075" name="Rectangle 3">
            <a:extLst>
              <a:ext uri="{FF2B5EF4-FFF2-40B4-BE49-F238E27FC236}">
                <a16:creationId xmlns:a16="http://schemas.microsoft.com/office/drawing/2014/main" id="{5FF2DB79-D3DA-0D49-899F-7FB0EBC1866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59076" name="Picture 4" descr="buddhisttemplesandstonesm">
            <a:extLst>
              <a:ext uri="{FF2B5EF4-FFF2-40B4-BE49-F238E27FC236}">
                <a16:creationId xmlns:a16="http://schemas.microsoft.com/office/drawing/2014/main" id="{4089920E-ED0F-8F4D-BAAE-0E20E6968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2200"/>
            <a:ext cx="457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7" name="Picture 5" descr="buddhisttemplesandstone2sm">
            <a:extLst>
              <a:ext uri="{FF2B5EF4-FFF2-40B4-BE49-F238E27FC236}">
                <a16:creationId xmlns:a16="http://schemas.microsoft.com/office/drawing/2014/main" id="{623030CC-077B-7049-AD87-48B8A8C96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817813"/>
            <a:ext cx="5410200"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984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descr="npo000083">
            <a:extLst>
              <a:ext uri="{FF2B5EF4-FFF2-40B4-BE49-F238E27FC236}">
                <a16:creationId xmlns:a16="http://schemas.microsoft.com/office/drawing/2014/main" id="{ABD74ADD-F9CB-504C-B6B4-4B77707AB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00"/>
          <a:stretch>
            <a:fillRect/>
          </a:stretch>
        </p:blipFill>
        <p:spPr bwMode="auto">
          <a:xfrm>
            <a:off x="14288" y="0"/>
            <a:ext cx="4557712"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5" descr="npo000085">
            <a:extLst>
              <a:ext uri="{FF2B5EF4-FFF2-40B4-BE49-F238E27FC236}">
                <a16:creationId xmlns:a16="http://schemas.microsoft.com/office/drawing/2014/main" id="{C24191FD-8FBC-3246-AF15-49240340E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09950"/>
            <a:ext cx="45720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7BAF3160-B2B5-D147-B232-28FEF95BA10E}"/>
              </a:ext>
            </a:extLst>
          </p:cNvPr>
          <p:cNvSpPr txBox="1">
            <a:spLocks noChangeArrowheads="1"/>
          </p:cNvSpPr>
          <p:nvPr/>
        </p:nvSpPr>
        <p:spPr bwMode="auto">
          <a:xfrm>
            <a:off x="4953000" y="228600"/>
            <a:ext cx="3810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Natural Bridges National Monument is located in south-eastern Utah about 40 miles west of Blanding, Utah.</a:t>
            </a:r>
          </a:p>
        </p:txBody>
      </p:sp>
      <p:sp>
        <p:nvSpPr>
          <p:cNvPr id="187397" name="Text Box 5">
            <a:extLst>
              <a:ext uri="{FF2B5EF4-FFF2-40B4-BE49-F238E27FC236}">
                <a16:creationId xmlns:a16="http://schemas.microsoft.com/office/drawing/2014/main" id="{96FC0D3F-ABD4-6247-A6B6-4C0A849B52E1}"/>
              </a:ext>
            </a:extLst>
          </p:cNvPr>
          <p:cNvSpPr txBox="1">
            <a:spLocks noChangeArrowheads="1"/>
          </p:cNvSpPr>
          <p:nvPr/>
        </p:nvSpPr>
        <p:spPr bwMode="auto">
          <a:xfrm>
            <a:off x="228600" y="3581400"/>
            <a:ext cx="4419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At Kachina Bridge,  one can see numerous petroglyphs and picto-graphs that date back to the time of the Anasazi Indians.</a:t>
            </a:r>
          </a:p>
        </p:txBody>
      </p:sp>
    </p:spTree>
    <p:extLst>
      <p:ext uri="{BB962C8B-B14F-4D97-AF65-F5344CB8AC3E}">
        <p14:creationId xmlns:p14="http://schemas.microsoft.com/office/powerpoint/2010/main" val="2571770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0-#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87396"/>
                                        </p:tgtEl>
                                        <p:attrNameLst>
                                          <p:attrName>style.visibility</p:attrName>
                                        </p:attrNameLst>
                                      </p:cBhvr>
                                      <p:to>
                                        <p:strVal val="visible"/>
                                      </p:to>
                                    </p:set>
                                    <p:anim calcmode="lin" valueType="num">
                                      <p:cBhvr additive="base">
                                        <p:cTn id="12" dur="500" fill="hold"/>
                                        <p:tgtEl>
                                          <p:spTgt spid="187396"/>
                                        </p:tgtEl>
                                        <p:attrNameLst>
                                          <p:attrName>ppt_x</p:attrName>
                                        </p:attrNameLst>
                                      </p:cBhvr>
                                      <p:tavLst>
                                        <p:tav tm="0">
                                          <p:val>
                                            <p:strVal val="1+#ppt_w/2"/>
                                          </p:val>
                                        </p:tav>
                                        <p:tav tm="100000">
                                          <p:val>
                                            <p:strVal val="#ppt_x"/>
                                          </p:val>
                                        </p:tav>
                                      </p:tavLst>
                                    </p:anim>
                                    <p:anim calcmode="lin" valueType="num">
                                      <p:cBhvr additive="base">
                                        <p:cTn id="13" dur="500" fill="hold"/>
                                        <p:tgtEl>
                                          <p:spTgt spid="18739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87395"/>
                                        </p:tgtEl>
                                        <p:attrNameLst>
                                          <p:attrName>style.visibility</p:attrName>
                                        </p:attrNameLst>
                                      </p:cBhvr>
                                      <p:to>
                                        <p:strVal val="visible"/>
                                      </p:to>
                                    </p:set>
                                    <p:anim calcmode="lin" valueType="num">
                                      <p:cBhvr additive="base">
                                        <p:cTn id="18" dur="500" fill="hold"/>
                                        <p:tgtEl>
                                          <p:spTgt spid="187395"/>
                                        </p:tgtEl>
                                        <p:attrNameLst>
                                          <p:attrName>ppt_x</p:attrName>
                                        </p:attrNameLst>
                                      </p:cBhvr>
                                      <p:tavLst>
                                        <p:tav tm="0">
                                          <p:val>
                                            <p:strVal val="#ppt_x"/>
                                          </p:val>
                                        </p:tav>
                                        <p:tav tm="100000">
                                          <p:val>
                                            <p:strVal val="#ppt_x"/>
                                          </p:val>
                                        </p:tav>
                                      </p:tavLst>
                                    </p:anim>
                                    <p:anim calcmode="lin" valueType="num">
                                      <p:cBhvr additive="base">
                                        <p:cTn id="19" dur="500" fill="hold"/>
                                        <p:tgtEl>
                                          <p:spTgt spid="187395"/>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187397"/>
                                        </p:tgtEl>
                                        <p:attrNameLst>
                                          <p:attrName>style.visibility</p:attrName>
                                        </p:attrNameLst>
                                      </p:cBhvr>
                                      <p:to>
                                        <p:strVal val="visible"/>
                                      </p:to>
                                    </p:set>
                                    <p:animEffect transition="in" filter="slide(fromBottom)">
                                      <p:cBhvr>
                                        <p:cTn id="23" dur="500"/>
                                        <p:tgtEl>
                                          <p:spTgt spid="187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6" grpId="0" autoUpdateAnimBg="0"/>
      <p:bldP spid="18739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2">
            <a:extLst>
              <a:ext uri="{FF2B5EF4-FFF2-40B4-BE49-F238E27FC236}">
                <a16:creationId xmlns:a16="http://schemas.microsoft.com/office/drawing/2014/main" id="{4A3D1A05-01D3-8E4F-B0C0-738FB754E038}"/>
              </a:ext>
            </a:extLst>
          </p:cNvPr>
          <p:cNvSpPr>
            <a:spLocks noGrp="1" noChangeArrowheads="1"/>
          </p:cNvSpPr>
          <p:nvPr>
            <p:ph type="title"/>
          </p:nvPr>
        </p:nvSpPr>
        <p:spPr>
          <a:xfrm>
            <a:off x="304800" y="0"/>
            <a:ext cx="8458200" cy="1143000"/>
          </a:xfrm>
        </p:spPr>
        <p:txBody>
          <a:bodyPr/>
          <a:lstStyle/>
          <a:p>
            <a:pPr eaLnBrk="1" hangingPunct="1"/>
            <a:r>
              <a:rPr lang="en-US" altLang="en-US" sz="3200" b="1">
                <a:solidFill>
                  <a:srgbClr val="FFFF00"/>
                </a:solidFill>
                <a:latin typeface="Helvetica" pitchFamily="2" charset="0"/>
                <a:ea typeface="ＭＳ Ｐゴシック" panose="020B0600070205080204" pitchFamily="34" charset="-128"/>
              </a:rPr>
              <a:t>Dinosaur Petroglyph-National Bridges National Monument (Blanding, Utah)</a:t>
            </a:r>
          </a:p>
        </p:txBody>
      </p:sp>
      <p:sp>
        <p:nvSpPr>
          <p:cNvPr id="263172" name="Rectangle 4">
            <a:extLst>
              <a:ext uri="{FF2B5EF4-FFF2-40B4-BE49-F238E27FC236}">
                <a16:creationId xmlns:a16="http://schemas.microsoft.com/office/drawing/2014/main" id="{A83D3DBB-86A5-684C-99CB-EBE823BC6825}"/>
              </a:ext>
            </a:extLst>
          </p:cNvPr>
          <p:cNvSpPr>
            <a:spLocks noChangeArrowheads="1"/>
          </p:cNvSpPr>
          <p:nvPr/>
        </p:nvSpPr>
        <p:spPr bwMode="auto">
          <a:xfrm>
            <a:off x="1309688" y="14208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aphicFrame>
        <p:nvGraphicFramePr>
          <p:cNvPr id="263170" name="Object 3">
            <a:extLst>
              <a:ext uri="{FF2B5EF4-FFF2-40B4-BE49-F238E27FC236}">
                <a16:creationId xmlns:a16="http://schemas.microsoft.com/office/drawing/2014/main" id="{AF424702-DCD2-9440-8386-03438A1CE8D6}"/>
              </a:ext>
            </a:extLst>
          </p:cNvPr>
          <p:cNvGraphicFramePr>
            <a:graphicFrameLocks noChangeAspect="1"/>
          </p:cNvGraphicFramePr>
          <p:nvPr/>
        </p:nvGraphicFramePr>
        <p:xfrm>
          <a:off x="1600200" y="1143000"/>
          <a:ext cx="5867400" cy="3529013"/>
        </p:xfrm>
        <a:graphic>
          <a:graphicData uri="http://schemas.openxmlformats.org/presentationml/2006/ole">
            <mc:AlternateContent xmlns:mc="http://schemas.openxmlformats.org/markup-compatibility/2006">
              <mc:Choice xmlns:v="urn:schemas-microsoft-com:vml" Requires="v">
                <p:oleObj spid="_x0000_s315396" r:id="rId4" imgW="14668500" imgH="8839200" progId="CorelDraw.Graphic.8">
                  <p:embed/>
                </p:oleObj>
              </mc:Choice>
              <mc:Fallback>
                <p:oleObj r:id="rId4" imgW="14668500" imgH="8839200" progId="CorelDraw.Graphic.8">
                  <p:embed/>
                  <p:pic>
                    <p:nvPicPr>
                      <p:cNvPr id="263170" name="Object 3">
                        <a:extLst>
                          <a:ext uri="{FF2B5EF4-FFF2-40B4-BE49-F238E27FC236}">
                            <a16:creationId xmlns:a16="http://schemas.microsoft.com/office/drawing/2014/main" id="{AF424702-DCD2-9440-8386-03438A1CE8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143000"/>
                        <a:ext cx="5867400" cy="352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3173" name="Text Box 5">
            <a:extLst>
              <a:ext uri="{FF2B5EF4-FFF2-40B4-BE49-F238E27FC236}">
                <a16:creationId xmlns:a16="http://schemas.microsoft.com/office/drawing/2014/main" id="{5CF0AE03-9E5E-5A44-8E93-01DD4560076F}"/>
              </a:ext>
            </a:extLst>
          </p:cNvPr>
          <p:cNvSpPr txBox="1">
            <a:spLocks noChangeArrowheads="1"/>
          </p:cNvSpPr>
          <p:nvPr/>
        </p:nvSpPr>
        <p:spPr bwMode="auto">
          <a:xfrm>
            <a:off x="304800" y="4648200"/>
            <a:ext cx="85344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“There is a petroglyph in Natural Bridges National Monument that bears a striking resemblance to a dinosaur.”</a:t>
            </a:r>
            <a:r>
              <a:rPr kumimoji="0" lang="en-US" altLang="en-US" sz="22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 </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(Fran Barnes, evolutionist and recognized authority on rock art of the American Southwest, in Barnes and Pendleton, </a:t>
            </a:r>
            <a:r>
              <a:rPr kumimoji="0" lang="en-US" altLang="en-US" sz="2000" b="0" i="1"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Canyon Country Prehistoric Indians—Their Culture, Ruins, Artifacts, and Rock Art</a:t>
            </a:r>
            <a:r>
              <a:rPr kumimoji="0" lang="en-US" altLang="en-US" sz="20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 Wasatch Publishers, Salt Lake City, Utah, 1995)</a:t>
            </a:r>
            <a:r>
              <a:rPr kumimoji="0" lang="en-US" altLang="en-US" sz="22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3191659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 Box 2">
            <a:extLst>
              <a:ext uri="{FF2B5EF4-FFF2-40B4-BE49-F238E27FC236}">
                <a16:creationId xmlns:a16="http://schemas.microsoft.com/office/drawing/2014/main" id="{0954ED0E-F0D4-854B-8887-B75CA0645C40}"/>
              </a:ext>
            </a:extLst>
          </p:cNvPr>
          <p:cNvSpPr txBox="1">
            <a:spLocks noChangeArrowheads="1"/>
          </p:cNvSpPr>
          <p:nvPr/>
        </p:nvSpPr>
        <p:spPr bwMode="auto">
          <a:xfrm>
            <a:off x="457200" y="609600"/>
            <a:ext cx="8229600" cy="393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Quotation from Herodotus (a Greek historian from the fifth century B.C.):</a:t>
            </a:r>
          </a:p>
          <a:p>
            <a:pPr marL="457200" marR="0" lvl="1"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There is a place in Arabia...to which I went, on hearing of some winged serpents; and when I arrived there, I saw bones and spines of serpents, in such quantities as it would be impossible to describe. The form of the serpent is like that of a water-snake; but he has wings without feathers, and as like as possible to the wings of a bat (1850 reprint, </a:t>
            </a: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Historiae</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trans. Henry Clay</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2:75-76). </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1" indent="0" algn="l" defTabSz="914400" rtl="0" eaLnBrk="1" fontAlgn="base" latinLnBrk="0" hangingPunct="1">
              <a:lnSpc>
                <a:spcPct val="10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5" name="Text Box 3">
            <a:extLst>
              <a:ext uri="{FF2B5EF4-FFF2-40B4-BE49-F238E27FC236}">
                <a16:creationId xmlns:a16="http://schemas.microsoft.com/office/drawing/2014/main" id="{6EE87499-8A21-DD4D-8D07-49F7254AE360}"/>
              </a:ext>
            </a:extLst>
          </p:cNvPr>
          <p:cNvSpPr txBox="1">
            <a:spLocks noChangeArrowheads="1"/>
          </p:cNvSpPr>
          <p:nvPr/>
        </p:nvSpPr>
        <p:spPr bwMode="auto">
          <a:xfrm>
            <a:off x="381000" y="4953000"/>
            <a:ext cx="5334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66"/>
                </a:solidFill>
                <a:effectLst/>
                <a:uLnTx/>
                <a:uFillTx/>
                <a:latin typeface="Arial" panose="020B0604020202020204" pitchFamily="34" charset="0"/>
                <a:ea typeface="ＭＳ Ｐゴシック" panose="020B0600070205080204" pitchFamily="34" charset="-128"/>
                <a:cs typeface="+mn-cs"/>
              </a:rPr>
              <a:t>Herodotus knew of flying reptiles, and recognized that these creatures were neither birds, mammals, nor insects—but reptiles with wings.</a:t>
            </a:r>
          </a:p>
        </p:txBody>
      </p:sp>
      <p:pic>
        <p:nvPicPr>
          <p:cNvPr id="197636" name="Picture 4" descr="Dimorphodon1">
            <a:extLst>
              <a:ext uri="{FF2B5EF4-FFF2-40B4-BE49-F238E27FC236}">
                <a16:creationId xmlns:a16="http://schemas.microsoft.com/office/drawing/2014/main" id="{C4DCA9CA-32D9-0844-9679-A0F4DA79E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933950"/>
            <a:ext cx="3276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 Box 5">
            <a:extLst>
              <a:ext uri="{FF2B5EF4-FFF2-40B4-BE49-F238E27FC236}">
                <a16:creationId xmlns:a16="http://schemas.microsoft.com/office/drawing/2014/main" id="{46FF25A1-44EC-3041-B7C7-901C28C964EC}"/>
              </a:ext>
            </a:extLst>
          </p:cNvPr>
          <p:cNvSpPr txBox="1">
            <a:spLocks noChangeArrowheads="1"/>
          </p:cNvSpPr>
          <p:nvPr/>
        </p:nvSpPr>
        <p:spPr bwMode="auto">
          <a:xfrm>
            <a:off x="7239000" y="4953000"/>
            <a:ext cx="1905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2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Dimorphodon</a:t>
            </a:r>
          </a:p>
        </p:txBody>
      </p:sp>
    </p:spTree>
    <p:extLst>
      <p:ext uri="{BB962C8B-B14F-4D97-AF65-F5344CB8AC3E}">
        <p14:creationId xmlns:p14="http://schemas.microsoft.com/office/powerpoint/2010/main" val="1863644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7635"/>
                                        </p:tgtEl>
                                        <p:attrNameLst>
                                          <p:attrName>style.visibility</p:attrName>
                                        </p:attrNameLst>
                                      </p:cBhvr>
                                      <p:to>
                                        <p:strVal val="visible"/>
                                      </p:to>
                                    </p:set>
                                    <p:anim calcmode="lin" valueType="num">
                                      <p:cBhvr>
                                        <p:cTn id="7" dur="500" fill="hold"/>
                                        <p:tgtEl>
                                          <p:spTgt spid="197635"/>
                                        </p:tgtEl>
                                        <p:attrNameLst>
                                          <p:attrName>ppt_w</p:attrName>
                                        </p:attrNameLst>
                                      </p:cBhvr>
                                      <p:tavLst>
                                        <p:tav tm="0">
                                          <p:val>
                                            <p:fltVal val="0"/>
                                          </p:val>
                                        </p:tav>
                                        <p:tav tm="100000">
                                          <p:val>
                                            <p:strVal val="#ppt_w"/>
                                          </p:val>
                                        </p:tav>
                                      </p:tavLst>
                                    </p:anim>
                                    <p:anim calcmode="lin" valueType="num">
                                      <p:cBhvr>
                                        <p:cTn id="8" dur="500" fill="hold"/>
                                        <p:tgtEl>
                                          <p:spTgt spid="197635"/>
                                        </p:tgtEl>
                                        <p:attrNameLst>
                                          <p:attrName>ppt_h</p:attrName>
                                        </p:attrNameLst>
                                      </p:cBhvr>
                                      <p:tavLst>
                                        <p:tav tm="0">
                                          <p:val>
                                            <p:fltVal val="0"/>
                                          </p:val>
                                        </p:tav>
                                        <p:tav tm="100000">
                                          <p:val>
                                            <p:strVal val="#ppt_h"/>
                                          </p:val>
                                        </p:tav>
                                      </p:tavLst>
                                    </p:anim>
                                    <p:animEffect transition="in" filter="fade">
                                      <p:cBhvr>
                                        <p:cTn id="9" dur="500"/>
                                        <p:tgtEl>
                                          <p:spTgt spid="19763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197636"/>
                                        </p:tgtEl>
                                        <p:attrNameLst>
                                          <p:attrName>style.visibility</p:attrName>
                                        </p:attrNameLst>
                                      </p:cBhvr>
                                      <p:to>
                                        <p:strVal val="visible"/>
                                      </p:to>
                                    </p:set>
                                    <p:animEffect transition="in" filter="wipe(down)">
                                      <p:cBhvr>
                                        <p:cTn id="14" dur="500"/>
                                        <p:tgtEl>
                                          <p:spTgt spid="197636"/>
                                        </p:tgtEl>
                                      </p:cBhvr>
                                    </p:animEffec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97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p:bldP spid="1976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DinoKidsBook03">
            <a:extLst>
              <a:ext uri="{FF2B5EF4-FFF2-40B4-BE49-F238E27FC236}">
                <a16:creationId xmlns:a16="http://schemas.microsoft.com/office/drawing/2014/main" id="{41B60305-C5D2-DE47-A7F5-4179FFC49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350"/>
            <a:ext cx="78486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Oval 3">
            <a:extLst>
              <a:ext uri="{FF2B5EF4-FFF2-40B4-BE49-F238E27FC236}">
                <a16:creationId xmlns:a16="http://schemas.microsoft.com/office/drawing/2014/main" id="{E7F9556F-ED28-9E43-BF5A-645CABA82DF4}"/>
              </a:ext>
            </a:extLst>
          </p:cNvPr>
          <p:cNvSpPr>
            <a:spLocks noChangeArrowheads="1"/>
          </p:cNvSpPr>
          <p:nvPr/>
        </p:nvSpPr>
        <p:spPr bwMode="auto">
          <a:xfrm>
            <a:off x="3505200" y="1905000"/>
            <a:ext cx="5257800" cy="3810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4" name="Rectangle 4">
            <a:extLst>
              <a:ext uri="{FF2B5EF4-FFF2-40B4-BE49-F238E27FC236}">
                <a16:creationId xmlns:a16="http://schemas.microsoft.com/office/drawing/2014/main" id="{AC224739-B4B3-A64A-BA3A-4E4294BBCEB5}"/>
              </a:ext>
            </a:extLst>
          </p:cNvPr>
          <p:cNvSpPr>
            <a:spLocks noChangeArrowheads="1"/>
          </p:cNvSpPr>
          <p:nvPr/>
        </p:nvSpPr>
        <p:spPr bwMode="auto">
          <a:xfrm rot="297281">
            <a:off x="831850" y="74613"/>
            <a:ext cx="2438400" cy="34956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9925" name="Text Box 5">
            <a:extLst>
              <a:ext uri="{FF2B5EF4-FFF2-40B4-BE49-F238E27FC236}">
                <a16:creationId xmlns:a16="http://schemas.microsoft.com/office/drawing/2014/main" id="{52F69443-8342-064E-B640-61B194CC5F82}"/>
              </a:ext>
            </a:extLst>
          </p:cNvPr>
          <p:cNvSpPr txBox="1">
            <a:spLocks noChangeArrowheads="1"/>
          </p:cNvSpPr>
          <p:nvPr/>
        </p:nvSpPr>
        <p:spPr bwMode="auto">
          <a:xfrm>
            <a:off x="0" y="5670550"/>
            <a:ext cx="3733800" cy="1187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1" u="sng" strike="noStrike" kern="1200" cap="none" spc="0" normalizeH="0" baseline="0" noProof="0">
                <a:ln>
                  <a:noFill/>
                </a:ln>
                <a:solidFill>
                  <a:srgbClr val="F8F8F8"/>
                </a:solidFill>
                <a:effectLst/>
                <a:uLnTx/>
                <a:uFillTx/>
                <a:latin typeface="Arial" panose="020B0604020202020204" pitchFamily="34" charset="0"/>
                <a:ea typeface="ＭＳ Ｐゴシック" panose="020B0600070205080204" pitchFamily="34" charset="-128"/>
                <a:cs typeface="+mn-cs"/>
              </a:rPr>
              <a:t>The Magic School Bus</a:t>
            </a:r>
            <a:r>
              <a:rPr kumimoji="0" lang="en-US" altLang="en-US" sz="2400" b="0" i="1" u="none" strike="noStrike" kern="1200" cap="none" spc="0" normalizeH="0" baseline="0" noProof="0">
                <a:ln>
                  <a:noFill/>
                </a:ln>
                <a:solidFill>
                  <a:srgbClr val="F8F8F8"/>
                </a:solidFill>
                <a:effectLst/>
                <a:uLnTx/>
                <a:uFillTx/>
                <a:latin typeface="Arial" panose="020B0604020202020204" pitchFamily="34" charset="0"/>
                <a:ea typeface="ＭＳ Ｐゴシック" panose="020B0600070205080204" pitchFamily="34" charset="-128"/>
                <a:cs typeface="+mn-cs"/>
              </a:rPr>
              <a:t> in the Time of the Dinosaurs</a:t>
            </a:r>
            <a:r>
              <a:rPr kumimoji="0" lang="en-US" altLang="en-US" sz="2400" b="0" i="0" u="none" strike="noStrike" kern="1200" cap="none" spc="0" normalizeH="0" baseline="0" noProof="0">
                <a:ln>
                  <a:noFill/>
                </a:ln>
                <a:solidFill>
                  <a:srgbClr val="F8F8F8"/>
                </a:solidFill>
                <a:effectLst/>
                <a:uLnTx/>
                <a:uFillTx/>
                <a:latin typeface="Arial" panose="020B0604020202020204" pitchFamily="34" charset="0"/>
                <a:ea typeface="ＭＳ Ｐゴシック" panose="020B0600070205080204" pitchFamily="34" charset="-128"/>
                <a:cs typeface="+mn-cs"/>
              </a:rPr>
              <a:t> by Joanna Cole, 1994.</a:t>
            </a:r>
          </a:p>
        </p:txBody>
      </p:sp>
      <p:pic>
        <p:nvPicPr>
          <p:cNvPr id="102406" name="Picture 6" descr="Dinosaur museum 143">
            <a:extLst>
              <a:ext uri="{FF2B5EF4-FFF2-40B4-BE49-F238E27FC236}">
                <a16:creationId xmlns:a16="http://schemas.microsoft.com/office/drawing/2014/main" id="{FD317129-8876-1746-8DA1-302BCC246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8" y="-301625"/>
            <a:ext cx="9948863"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918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102406"/>
                                        </p:tgtEl>
                                      </p:cBhvr>
                                    </p:animEffect>
                                    <p:set>
                                      <p:cBhvr>
                                        <p:cTn id="7" dur="1" fill="hold">
                                          <p:stCondLst>
                                            <p:cond delay="499"/>
                                          </p:stCondLst>
                                        </p:cTn>
                                        <p:tgtEl>
                                          <p:spTgt spid="10240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240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2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nimBg="1"/>
      <p:bldP spid="10240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a:extLst>
              <a:ext uri="{FF2B5EF4-FFF2-40B4-BE49-F238E27FC236}">
                <a16:creationId xmlns:a16="http://schemas.microsoft.com/office/drawing/2014/main" id="{F5A137B1-41F4-9041-A4D6-4F74F7D83380}"/>
              </a:ext>
            </a:extLst>
          </p:cNvPr>
          <p:cNvSpPr txBox="1">
            <a:spLocks noChangeArrowheads="1"/>
          </p:cNvSpPr>
          <p:nvPr/>
        </p:nvSpPr>
        <p:spPr bwMode="auto">
          <a:xfrm>
            <a:off x="304800" y="304800"/>
            <a:ext cx="85344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Jewish historian Josephus wrote 2,000 years ago about Moses and his army having a difficult time passing through a particular region because of the presence of flying serpents.</a:t>
            </a:r>
          </a:p>
          <a:p>
            <a:pPr marL="457200" marR="0" lvl="1" indent="0" algn="l" defTabSz="914400" rtl="0" eaLnBrk="1" fontAlgn="base" latinLnBrk="0" hangingPunct="1">
              <a:lnSpc>
                <a:spcPct val="100000"/>
              </a:lnSpc>
              <a:spcBef>
                <a:spcPct val="50000"/>
              </a:spcBef>
              <a:spcAft>
                <a:spcPct val="0"/>
              </a:spcAft>
              <a:buClrTx/>
              <a:buSzTx/>
              <a:buFontTx/>
              <a:buNone/>
              <a:tabLst/>
              <a:defRPr/>
            </a:pPr>
            <a:r>
              <a:rPr kumimoji="0" lang="en-US" altLang="en-US" sz="2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When the ground was difficult to be passed over, because of the multitude of serpents (which it produces in vast numbers ...some of which ascend out of the ground unseen, and </a:t>
            </a:r>
            <a:r>
              <a:rPr kumimoji="0" lang="en-US" altLang="en-US" sz="23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also fly in the air</a:t>
            </a:r>
            <a:r>
              <a:rPr kumimoji="0" lang="en-US" altLang="en-US" sz="2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and do come upon men at unawares, and do them a mischief).... </a:t>
            </a:r>
          </a:p>
          <a:p>
            <a:pPr marL="457200" marR="0" lvl="1" indent="0" algn="l" defTabSz="914400" rtl="0" eaLnBrk="1" fontAlgn="base" latinLnBrk="0" hangingPunct="1">
              <a:lnSpc>
                <a:spcPct val="100000"/>
              </a:lnSpc>
              <a:spcBef>
                <a:spcPct val="50000"/>
              </a:spcBef>
              <a:spcAft>
                <a:spcPct val="0"/>
              </a:spcAft>
              <a:buClrTx/>
              <a:buSzTx/>
              <a:buFontTx/>
              <a:buNone/>
              <a:tabLst/>
              <a:defRPr/>
            </a:pPr>
            <a:endPar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[Moses] made baskets like unto arks, of sedge, and filled them with ibes [i.e., birds], and carried them along with them; which animal is the greatest enemy to serpents imaginable, for </a:t>
            </a:r>
            <a:r>
              <a:rPr kumimoji="0" lang="en-US" altLang="en-US" sz="23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they fly from them when they come near them; and as they fly they are caught and devoured by them</a:t>
            </a:r>
            <a:r>
              <a:rPr kumimoji="0" lang="en-US" altLang="en-US" sz="2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(n.d., </a:t>
            </a:r>
            <a:r>
              <a:rPr kumimoji="0" lang="en-US" altLang="en-US" sz="23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Antiquities of the Jews</a:t>
            </a:r>
            <a:r>
              <a:rPr kumimoji="0" lang="en-US" altLang="en-US" sz="2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2:10:2, emp. added).</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2971800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8658">
                                            <p:txEl>
                                              <p:pRg st="1" end="1"/>
                                            </p:txEl>
                                          </p:spTgt>
                                        </p:tgtEl>
                                        <p:attrNameLst>
                                          <p:attrName>style.visibility</p:attrName>
                                        </p:attrNameLst>
                                      </p:cBhvr>
                                      <p:to>
                                        <p:strVal val="visible"/>
                                      </p:to>
                                    </p:set>
                                    <p:animEffect transition="in" filter="wipe(up)">
                                      <p:cBhvr>
                                        <p:cTn id="7" dur="500"/>
                                        <p:tgtEl>
                                          <p:spTgt spid="198658">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98658">
                                            <p:txEl>
                                              <p:pRg st="3" end="3"/>
                                            </p:txEl>
                                          </p:spTgt>
                                        </p:tgtEl>
                                        <p:attrNameLst>
                                          <p:attrName>style.visibility</p:attrName>
                                        </p:attrNameLst>
                                      </p:cBhvr>
                                      <p:to>
                                        <p:strVal val="visible"/>
                                      </p:to>
                                    </p:set>
                                    <p:animEffect transition="in" filter="wipe(up)">
                                      <p:cBhvr>
                                        <p:cTn id="10" dur="500"/>
                                        <p:tgtEl>
                                          <p:spTgt spid="1986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a:extLst>
              <a:ext uri="{FF2B5EF4-FFF2-40B4-BE49-F238E27FC236}">
                <a16:creationId xmlns:a16="http://schemas.microsoft.com/office/drawing/2014/main" id="{7DDFCEA4-83AA-AD48-8593-9E712E013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2" name="Group 3">
            <a:extLst>
              <a:ext uri="{FF2B5EF4-FFF2-40B4-BE49-F238E27FC236}">
                <a16:creationId xmlns:a16="http://schemas.microsoft.com/office/drawing/2014/main" id="{08422EEE-E48D-0844-A229-079A6318DA52}"/>
              </a:ext>
            </a:extLst>
          </p:cNvPr>
          <p:cNvGrpSpPr>
            <a:grpSpLocks/>
          </p:cNvGrpSpPr>
          <p:nvPr/>
        </p:nvGrpSpPr>
        <p:grpSpPr bwMode="auto">
          <a:xfrm>
            <a:off x="2322513" y="2819400"/>
            <a:ext cx="4346575" cy="3700463"/>
            <a:chOff x="1670" y="2032"/>
            <a:chExt cx="3041" cy="2590"/>
          </a:xfrm>
        </p:grpSpPr>
        <p:sp>
          <p:nvSpPr>
            <p:cNvPr id="184324" name="Rectangle 4">
              <a:extLst>
                <a:ext uri="{FF2B5EF4-FFF2-40B4-BE49-F238E27FC236}">
                  <a16:creationId xmlns:a16="http://schemas.microsoft.com/office/drawing/2014/main" id="{9A0217ED-223A-2940-B790-6F686F2CD925}"/>
                </a:ext>
              </a:extLst>
            </p:cNvPr>
            <p:cNvSpPr>
              <a:spLocks noChangeArrowheads="1"/>
            </p:cNvSpPr>
            <p:nvPr/>
          </p:nvSpPr>
          <p:spPr bwMode="auto">
            <a:xfrm>
              <a:off x="1670" y="2032"/>
              <a:ext cx="3041" cy="811"/>
            </a:xfrm>
            <a:prstGeom prst="rect">
              <a:avLst/>
            </a:prstGeom>
            <a:noFill/>
            <a:ln>
              <a:noFill/>
            </a:ln>
            <a:effectLst>
              <a:outerShdw dist="38099" dir="135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822325" rtl="0" eaLnBrk="1" fontAlgn="base" latinLnBrk="0" hangingPunct="1">
                <a:lnSpc>
                  <a:spcPct val="100000"/>
                </a:lnSpc>
                <a:spcBef>
                  <a:spcPct val="0"/>
                </a:spcBef>
                <a:spcAft>
                  <a:spcPct val="0"/>
                </a:spcAft>
                <a:buClrTx/>
                <a:buSzTx/>
                <a:buFontTx/>
                <a:buNone/>
                <a:tabLst>
                  <a:tab pos="754063" algn="l"/>
                </a:tabLst>
                <a:defRPr/>
              </a:pPr>
              <a:r>
                <a:rPr kumimoji="0" lang="en-US" sz="3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ＭＳ Ｐゴシック" panose="020B0600070205080204" pitchFamily="34" charset="-128"/>
                  <a:cs typeface="+mn-cs"/>
                  <a:sym typeface="Papyrus" pitchFamily="-112" charset="0"/>
                </a:rPr>
                <a:t>Tomb of Bishop </a:t>
              </a:r>
            </a:p>
            <a:p>
              <a:pPr marL="0" marR="0" lvl="0" indent="0" algn="ctr" defTabSz="822325" rtl="0" eaLnBrk="1" fontAlgn="base" latinLnBrk="0" hangingPunct="1">
                <a:lnSpc>
                  <a:spcPct val="100000"/>
                </a:lnSpc>
                <a:spcBef>
                  <a:spcPct val="0"/>
                </a:spcBef>
                <a:spcAft>
                  <a:spcPct val="0"/>
                </a:spcAft>
                <a:buClrTx/>
                <a:buSzTx/>
                <a:buFontTx/>
                <a:buNone/>
                <a:tabLst>
                  <a:tab pos="754063" algn="l"/>
                </a:tabLst>
                <a:defRPr/>
              </a:pPr>
              <a:r>
                <a:rPr kumimoji="0" lang="en-US" sz="3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ＭＳ Ｐゴシック" panose="020B0600070205080204" pitchFamily="34" charset="-128"/>
                  <a:cs typeface="+mn-cs"/>
                  <a:sym typeface="Papyrus" pitchFamily="-112" charset="0"/>
                </a:rPr>
                <a:t>Richard Bell d. 1496</a:t>
              </a:r>
            </a:p>
          </p:txBody>
        </p:sp>
        <p:sp>
          <p:nvSpPr>
            <p:cNvPr id="271366" name="AutoShape 5">
              <a:extLst>
                <a:ext uri="{FF2B5EF4-FFF2-40B4-BE49-F238E27FC236}">
                  <a16:creationId xmlns:a16="http://schemas.microsoft.com/office/drawing/2014/main" id="{99CE2D12-470D-E348-809A-EBAE639B2204}"/>
                </a:ext>
              </a:extLst>
            </p:cNvPr>
            <p:cNvSpPr>
              <a:spLocks noChangeArrowheads="1"/>
            </p:cNvSpPr>
            <p:nvPr/>
          </p:nvSpPr>
          <p:spPr bwMode="auto">
            <a:xfrm rot="6900000">
              <a:off x="1804" y="3602"/>
              <a:ext cx="1568" cy="471"/>
            </a:xfrm>
            <a:custGeom>
              <a:avLst/>
              <a:gdLst>
                <a:gd name="T0" fmla="*/ 0 w 21600"/>
                <a:gd name="T1" fmla="*/ 0 h 21600"/>
                <a:gd name="T2" fmla="*/ 21600 w 21600"/>
                <a:gd name="T3" fmla="*/ 21600 h 21600"/>
              </a:gdLst>
              <a:ahLst/>
              <a:cxnLst/>
              <a:rect l="T0" t="T1" r="T2" b="T3"/>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5E1A8"/>
            </a:solidFill>
            <a:ln w="254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pSp>
      <p:sp>
        <p:nvSpPr>
          <p:cNvPr id="271364" name="Rectangle 6">
            <a:extLst>
              <a:ext uri="{FF2B5EF4-FFF2-40B4-BE49-F238E27FC236}">
                <a16:creationId xmlns:a16="http://schemas.microsoft.com/office/drawing/2014/main" id="{056988EC-AF08-614F-BDC7-5224B9CEE30B}"/>
              </a:ext>
            </a:extLst>
          </p:cNvPr>
          <p:cNvSpPr>
            <a:spLocks noChangeArrowheads="1"/>
          </p:cNvSpPr>
          <p:nvPr/>
        </p:nvSpPr>
        <p:spPr bwMode="auto">
          <a:xfrm>
            <a:off x="5554663" y="6218238"/>
            <a:ext cx="34178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2325"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2325"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9604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9604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9604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9604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822325" rtl="0" eaLnBrk="1" fontAlgn="base" latinLnBrk="0" hangingPunct="1">
              <a:lnSpc>
                <a:spcPct val="100000"/>
              </a:lnSpc>
              <a:spcBef>
                <a:spcPct val="0"/>
              </a:spcBef>
              <a:spcAft>
                <a:spcPct val="0"/>
              </a:spcAft>
              <a:buClrTx/>
              <a:buSzTx/>
              <a:buFontTx/>
              <a:buNone/>
              <a:tabLst>
                <a:tab pos="960438" algn="l"/>
              </a:tabLst>
              <a:defRPr/>
            </a:pPr>
            <a:r>
              <a:rPr kumimoji="0" lang="en-US" altLang="en-US" sz="1600" b="0" i="0" u="none" strike="noStrike" kern="1200" cap="none" spc="0" normalizeH="0" baseline="0" noProof="0">
                <a:ln>
                  <a:noFill/>
                </a:ln>
                <a:solidFill>
                  <a:srgbClr val="B9B9B9"/>
                </a:solidFill>
                <a:effectLst/>
                <a:uLnTx/>
                <a:uFillTx/>
                <a:latin typeface="Stone Sans ITC TT-SemiIta" pitchFamily="-105" charset="0"/>
                <a:ea typeface="ＭＳ Ｐゴシック" panose="020B0600070205080204" pitchFamily="34" charset="-128"/>
                <a:cs typeface="+mn-cs"/>
                <a:sym typeface="Stone Sans ITC TT-SemiIta" pitchFamily="-105" charset="0"/>
              </a:rPr>
              <a:t>Carlisle Cathedral, England</a:t>
            </a:r>
          </a:p>
          <a:p>
            <a:pPr marL="0" marR="0" lvl="0" indent="0" algn="ctr" defTabSz="822325" rtl="0" eaLnBrk="1" fontAlgn="base" latinLnBrk="0" hangingPunct="1">
              <a:lnSpc>
                <a:spcPct val="100000"/>
              </a:lnSpc>
              <a:spcBef>
                <a:spcPct val="0"/>
              </a:spcBef>
              <a:spcAft>
                <a:spcPct val="0"/>
              </a:spcAft>
              <a:buClrTx/>
              <a:buSzTx/>
              <a:buFontTx/>
              <a:buNone/>
              <a:tabLst>
                <a:tab pos="960438" algn="l"/>
              </a:tabLst>
              <a:defRPr/>
            </a:pPr>
            <a:r>
              <a:rPr kumimoji="0" lang="en-US" altLang="en-US" sz="1600" b="0" i="0" u="none" strike="noStrike" kern="1200" cap="none" spc="0" normalizeH="0" baseline="0" noProof="0">
                <a:ln>
                  <a:noFill/>
                </a:ln>
                <a:solidFill>
                  <a:srgbClr val="B9B9B9"/>
                </a:solidFill>
                <a:effectLst/>
                <a:uLnTx/>
                <a:uFillTx/>
                <a:latin typeface="Stone Sans ITC TT-SemiIta" pitchFamily="-105" charset="0"/>
                <a:ea typeface="ＭＳ Ｐゴシック" panose="020B0600070205080204" pitchFamily="34" charset="-128"/>
                <a:cs typeface="+mn-cs"/>
                <a:sym typeface="Stone Sans ITC TT-SemiIta" pitchFamily="-105" charset="0"/>
              </a:rPr>
              <a:t>Photo by Jon Galloway, October 2003</a:t>
            </a:r>
          </a:p>
        </p:txBody>
      </p:sp>
    </p:spTree>
    <p:extLst>
      <p:ext uri="{BB962C8B-B14F-4D97-AF65-F5344CB8AC3E}">
        <p14:creationId xmlns:p14="http://schemas.microsoft.com/office/powerpoint/2010/main" val="3354941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97168" presetClass="entr" presetSubtype="50576652"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a:extLst>
              <a:ext uri="{FF2B5EF4-FFF2-40B4-BE49-F238E27FC236}">
                <a16:creationId xmlns:a16="http://schemas.microsoft.com/office/drawing/2014/main" id="{9C0E80C4-6B12-8F41-9A5B-64E2F7168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73411" name="Picture 3">
            <a:extLst>
              <a:ext uri="{FF2B5EF4-FFF2-40B4-BE49-F238E27FC236}">
                <a16:creationId xmlns:a16="http://schemas.microsoft.com/office/drawing/2014/main" id="{9F0444CC-A565-204C-B7C7-E7080F4FA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2809875"/>
            <a:ext cx="46751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85348" name="Picture 4">
            <a:extLst>
              <a:ext uri="{FF2B5EF4-FFF2-40B4-BE49-F238E27FC236}">
                <a16:creationId xmlns:a16="http://schemas.microsoft.com/office/drawing/2014/main" id="{FB219949-E271-264E-A59F-6A03EA1EE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63550"/>
            <a:ext cx="996315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85349" name="Picture 5">
            <a:extLst>
              <a:ext uri="{FF2B5EF4-FFF2-40B4-BE49-F238E27FC236}">
                <a16:creationId xmlns:a16="http://schemas.microsoft.com/office/drawing/2014/main" id="{43F1EC17-3739-AB4D-8AB4-DF4E57C15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048000"/>
            <a:ext cx="3630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516318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97168" presetClass="entr" presetSubtype="50582760" fill="hold" nodeType="clickEffect">
                                  <p:stCondLst>
                                    <p:cond delay="0"/>
                                  </p:stCondLst>
                                  <p:childTnLst>
                                    <p:set>
                                      <p:cBhvr>
                                        <p:cTn id="6" dur="1" fill="hold">
                                          <p:stCondLst>
                                            <p:cond delay="499"/>
                                          </p:stCondLst>
                                        </p:cTn>
                                        <p:tgtEl>
                                          <p:spTgt spid="1853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50582896" fill="hold" nodeType="clickEffect">
                                  <p:stCondLst>
                                    <p:cond delay="0"/>
                                  </p:stCondLst>
                                  <p:childTnLst>
                                    <p:set>
                                      <p:cBhvr>
                                        <p:cTn id="10" dur="1" fill="hold">
                                          <p:stCondLst>
                                            <p:cond delay="499"/>
                                          </p:stCondLst>
                                        </p:cTn>
                                        <p:tgtEl>
                                          <p:spTgt spid="185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a:extLst>
              <a:ext uri="{FF2B5EF4-FFF2-40B4-BE49-F238E27FC236}">
                <a16:creationId xmlns:a16="http://schemas.microsoft.com/office/drawing/2014/main" id="{B3BB14C0-168C-EE4F-9AB5-87304D717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75459" name="Rectangle 3">
            <a:extLst>
              <a:ext uri="{FF2B5EF4-FFF2-40B4-BE49-F238E27FC236}">
                <a16:creationId xmlns:a16="http://schemas.microsoft.com/office/drawing/2014/main" id="{0A3F0F70-1556-3849-AE19-935E28B88DAC}"/>
              </a:ext>
            </a:extLst>
          </p:cNvPr>
          <p:cNvSpPr>
            <a:spLocks noChangeArrowheads="1"/>
          </p:cNvSpPr>
          <p:nvPr/>
        </p:nvSpPr>
        <p:spPr bwMode="auto">
          <a:xfrm>
            <a:off x="136525" y="6240463"/>
            <a:ext cx="34178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2325"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2325"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9604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9604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9604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9604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9604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822325" rtl="0" eaLnBrk="1" fontAlgn="base" latinLnBrk="0" hangingPunct="1">
              <a:lnSpc>
                <a:spcPct val="100000"/>
              </a:lnSpc>
              <a:spcBef>
                <a:spcPct val="0"/>
              </a:spcBef>
              <a:spcAft>
                <a:spcPct val="0"/>
              </a:spcAft>
              <a:buClrTx/>
              <a:buSzTx/>
              <a:buFontTx/>
              <a:buNone/>
              <a:tabLst>
                <a:tab pos="960438" algn="l"/>
              </a:tabLst>
              <a:defRPr/>
            </a:pPr>
            <a:r>
              <a:rPr kumimoji="0" lang="en-US" altLang="en-US" sz="1600" b="0" i="0" u="none" strike="noStrike" kern="1200" cap="none" spc="0" normalizeH="0" baseline="0" noProof="0">
                <a:ln>
                  <a:noFill/>
                </a:ln>
                <a:solidFill>
                  <a:srgbClr val="B9B9B9"/>
                </a:solidFill>
                <a:effectLst/>
                <a:uLnTx/>
                <a:uFillTx/>
                <a:latin typeface="Stone Sans ITC TT-SemiIta" pitchFamily="-105" charset="0"/>
                <a:ea typeface="ＭＳ Ｐゴシック" panose="020B0600070205080204" pitchFamily="34" charset="-128"/>
                <a:cs typeface="+mn-cs"/>
                <a:sym typeface="Stone Sans ITC TT-SemiIta" pitchFamily="-105" charset="0"/>
              </a:rPr>
              <a:t>Carlisle Cathedral, England</a:t>
            </a:r>
          </a:p>
          <a:p>
            <a:pPr marL="0" marR="0" lvl="0" indent="0" algn="ctr" defTabSz="822325" rtl="0" eaLnBrk="1" fontAlgn="base" latinLnBrk="0" hangingPunct="1">
              <a:lnSpc>
                <a:spcPct val="100000"/>
              </a:lnSpc>
              <a:spcBef>
                <a:spcPct val="0"/>
              </a:spcBef>
              <a:spcAft>
                <a:spcPct val="0"/>
              </a:spcAft>
              <a:buClrTx/>
              <a:buSzTx/>
              <a:buFontTx/>
              <a:buNone/>
              <a:tabLst>
                <a:tab pos="960438" algn="l"/>
              </a:tabLst>
              <a:defRPr/>
            </a:pPr>
            <a:r>
              <a:rPr kumimoji="0" lang="en-US" altLang="en-US" sz="1600" b="0" i="0" u="none" strike="noStrike" kern="1200" cap="none" spc="0" normalizeH="0" baseline="0" noProof="0">
                <a:ln>
                  <a:noFill/>
                </a:ln>
                <a:solidFill>
                  <a:srgbClr val="B9B9B9"/>
                </a:solidFill>
                <a:effectLst/>
                <a:uLnTx/>
                <a:uFillTx/>
                <a:latin typeface="Stone Sans ITC TT-SemiIta" pitchFamily="-105" charset="0"/>
                <a:ea typeface="ＭＳ Ｐゴシック" panose="020B0600070205080204" pitchFamily="34" charset="-128"/>
                <a:cs typeface="+mn-cs"/>
                <a:sym typeface="Stone Sans ITC TT-SemiIta" pitchFamily="-105" charset="0"/>
              </a:rPr>
              <a:t>Photo by Jon Galloway, October 2003</a:t>
            </a:r>
          </a:p>
        </p:txBody>
      </p:sp>
    </p:spTree>
    <p:extLst>
      <p:ext uri="{BB962C8B-B14F-4D97-AF65-F5344CB8AC3E}">
        <p14:creationId xmlns:p14="http://schemas.microsoft.com/office/powerpoint/2010/main" val="2893649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a:extLst>
              <a:ext uri="{FF2B5EF4-FFF2-40B4-BE49-F238E27FC236}">
                <a16:creationId xmlns:a16="http://schemas.microsoft.com/office/drawing/2014/main" id="{8755D3EF-AF66-434D-8F0D-9CDA86EB6CCB}"/>
              </a:ext>
            </a:extLst>
          </p:cNvPr>
          <p:cNvSpPr>
            <a:spLocks noGrp="1"/>
          </p:cNvSpPr>
          <p:nvPr>
            <p:ph type="title"/>
          </p:nvPr>
        </p:nvSpPr>
        <p:spPr>
          <a:xfrm>
            <a:off x="685800" y="228600"/>
            <a:ext cx="7772400" cy="1143000"/>
          </a:xfrm>
        </p:spPr>
        <p:txBody>
          <a:bodyPr/>
          <a:lstStyle/>
          <a:p>
            <a:pPr eaLnBrk="1" hangingPunct="1"/>
            <a:r>
              <a:rPr lang="en-US" altLang="en-US">
                <a:solidFill>
                  <a:srgbClr val="FFFF00"/>
                </a:solidFill>
                <a:latin typeface="Arial" panose="020B0604020202020204" pitchFamily="34" charset="0"/>
                <a:ea typeface="ＭＳ Ｐゴシック" panose="020B0600070205080204" pitchFamily="34" charset="-128"/>
                <a:cs typeface="Arial" panose="020B0604020202020204" pitchFamily="34" charset="0"/>
              </a:rPr>
              <a:t>Textiles from Nazca Tombs</a:t>
            </a:r>
          </a:p>
        </p:txBody>
      </p:sp>
      <p:pic>
        <p:nvPicPr>
          <p:cNvPr id="277507" name="Content Placeholder 3" descr="IMG_1756.jpg">
            <a:extLst>
              <a:ext uri="{FF2B5EF4-FFF2-40B4-BE49-F238E27FC236}">
                <a16:creationId xmlns:a16="http://schemas.microsoft.com/office/drawing/2014/main" id="{6018452F-07A3-5A4E-87B0-1B841139D3D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447800"/>
            <a:ext cx="2895600" cy="4343400"/>
          </a:xfrm>
        </p:spPr>
      </p:pic>
      <p:pic>
        <p:nvPicPr>
          <p:cNvPr id="5" name="Picture 4" descr="IMG_1757.jpg">
            <a:extLst>
              <a:ext uri="{FF2B5EF4-FFF2-40B4-BE49-F238E27FC236}">
                <a16:creationId xmlns:a16="http://schemas.microsoft.com/office/drawing/2014/main" id="{E4D61E32-861D-6B41-8E93-4FCC92B25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371600"/>
            <a:ext cx="65532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743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19B22FFC-A9B4-6448-8CE6-4A5E2067427C}"/>
              </a:ext>
            </a:extLst>
          </p:cNvPr>
          <p:cNvSpPr>
            <a:spLocks noGrp="1" noChangeArrowheads="1"/>
          </p:cNvSpPr>
          <p:nvPr>
            <p:ph type="title"/>
          </p:nvPr>
        </p:nvSpPr>
        <p:spPr/>
        <p:txBody>
          <a:bodyPr/>
          <a:lstStyle/>
          <a:p>
            <a:pPr eaLnBrk="1" hangingPunct="1"/>
            <a:r>
              <a:rPr lang="en-US" altLang="en-US" dirty="0">
                <a:solidFill>
                  <a:schemeClr val="bg1"/>
                </a:solidFill>
                <a:latin typeface="Arial" panose="020B0604020202020204" pitchFamily="34" charset="0"/>
                <a:ea typeface="ＭＳ Ｐゴシック" panose="020B0600070205080204" pitchFamily="34" charset="-128"/>
              </a:rPr>
              <a:t>Dr. Samuel Hubbard</a:t>
            </a:r>
          </a:p>
        </p:txBody>
      </p:sp>
    </p:spTree>
    <p:extLst>
      <p:ext uri="{BB962C8B-B14F-4D97-AF65-F5344CB8AC3E}">
        <p14:creationId xmlns:p14="http://schemas.microsoft.com/office/powerpoint/2010/main" val="4159857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92C8A131-FEF6-8F4A-8FCB-A4400583C8DC}"/>
              </a:ext>
            </a:extLst>
          </p:cNvPr>
          <p:cNvSpPr>
            <a:spLocks noChangeArrowheads="1"/>
          </p:cNvSpPr>
          <p:nvPr/>
        </p:nvSpPr>
        <p:spPr bwMode="auto">
          <a:xfrm>
            <a:off x="228600" y="0"/>
            <a:ext cx="8686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en-US" sz="4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Hava Supai Canyon, Arizona</a:t>
            </a:r>
          </a:p>
        </p:txBody>
      </p:sp>
      <p:pic>
        <p:nvPicPr>
          <p:cNvPr id="281603" name="Havasupai, Arizona, Google Earth, 11-07.wmv">
            <a:hlinkClick r:id="" action="ppaction://media"/>
            <a:extLst>
              <a:ext uri="{FF2B5EF4-FFF2-40B4-BE49-F238E27FC236}">
                <a16:creationId xmlns:a16="http://schemas.microsoft.com/office/drawing/2014/main" id="{5E3F20C9-CFF7-FC44-94A0-C7B15322352E}"/>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447800" y="838200"/>
            <a:ext cx="6248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457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33" fill="hold"/>
                                        <p:tgtEl>
                                          <p:spTgt spid="28160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81603"/>
                </p:tgtEl>
              </p:cMediaNode>
            </p:video>
            <p:seq concurrent="1" nextAc="seek">
              <p:cTn id="8" restart="whenNotActive" fill="hold" evtFilter="cancelBubble" nodeType="interactiveSeq">
                <p:stCondLst>
                  <p:cond evt="onClick" delay="0">
                    <p:tgtEl>
                      <p:spTgt spid="28160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1603"/>
                                        </p:tgtEl>
                                      </p:cBhvr>
                                    </p:cmd>
                                  </p:childTnLst>
                                </p:cTn>
                              </p:par>
                            </p:childTnLst>
                          </p:cTn>
                        </p:par>
                      </p:childTnLst>
                    </p:cTn>
                  </p:par>
                </p:childTnLst>
              </p:cTn>
              <p:nextCondLst>
                <p:cond evt="onClick" delay="0">
                  <p:tgtEl>
                    <p:spTgt spid="28160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04BCD69C-2AFB-C94D-A869-825F45271FEF}"/>
              </a:ext>
            </a:extLst>
          </p:cNvPr>
          <p:cNvSpPr>
            <a:spLocks noChangeArrowheads="1"/>
          </p:cNvSpPr>
          <p:nvPr/>
        </p:nvSpPr>
        <p:spPr bwMode="auto">
          <a:xfrm>
            <a:off x="228600" y="0"/>
            <a:ext cx="8686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en-US" sz="4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Hava Supai Canyon</a:t>
            </a:r>
          </a:p>
        </p:txBody>
      </p:sp>
      <p:pic>
        <p:nvPicPr>
          <p:cNvPr id="283651" name="Picture 3" descr="B068HavasuCanyonAerial">
            <a:extLst>
              <a:ext uri="{FF2B5EF4-FFF2-40B4-BE49-F238E27FC236}">
                <a16:creationId xmlns:a16="http://schemas.microsoft.com/office/drawing/2014/main" id="{D5E0D949-CA73-8D45-8B26-603131DD4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3275"/>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63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EFFDA875-96AB-884F-9243-4A998AF3E53A}"/>
              </a:ext>
            </a:extLst>
          </p:cNvPr>
          <p:cNvSpPr>
            <a:spLocks noChangeArrowheads="1"/>
          </p:cNvSpPr>
          <p:nvPr/>
        </p:nvSpPr>
        <p:spPr bwMode="auto">
          <a:xfrm>
            <a:off x="228600" y="0"/>
            <a:ext cx="8686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en-US" sz="4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Supai Trail, Grand Canyon</a:t>
            </a:r>
          </a:p>
        </p:txBody>
      </p:sp>
      <p:pic>
        <p:nvPicPr>
          <p:cNvPr id="285699" name="Picture 5" descr="C042SupaiTrail">
            <a:extLst>
              <a:ext uri="{FF2B5EF4-FFF2-40B4-BE49-F238E27FC236}">
                <a16:creationId xmlns:a16="http://schemas.microsoft.com/office/drawing/2014/main" id="{AFF92DF4-2FB9-7043-BEAF-95924C9BC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9788"/>
            <a:ext cx="9144000"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51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C1899489-E50F-A942-A38C-E716CA164500}"/>
              </a:ext>
            </a:extLst>
          </p:cNvPr>
          <p:cNvSpPr>
            <a:spLocks noGrp="1" noChangeArrowheads="1"/>
          </p:cNvSpPr>
          <p:nvPr>
            <p:ph type="body" idx="1"/>
          </p:nvPr>
        </p:nvSpPr>
        <p:spPr>
          <a:xfrm>
            <a:off x="304800" y="381000"/>
            <a:ext cx="8458200" cy="5715000"/>
          </a:xfrm>
        </p:spPr>
        <p:txBody>
          <a:bodyPr/>
          <a:lstStyle/>
          <a:p>
            <a:pPr algn="just" eaLnBrk="1" hangingPunct="1">
              <a:lnSpc>
                <a:spcPct val="90000"/>
              </a:lnSpc>
              <a:buFontTx/>
              <a:buNone/>
            </a:pPr>
            <a:r>
              <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rPr>
              <a:t>	“Taken all in all, the proportions are good. The huge reptile is depicted in the attitude in which man would be most likely to see it—reared on its hind legs, balancing with the long tail, either feeding or in fighting position, possibly defending itself against a party of men.” </a:t>
            </a:r>
            <a:r>
              <a:rPr lang="en-US" altLang="en-US" sz="2200" baseline="30000">
                <a:solidFill>
                  <a:srgbClr val="FFFF00"/>
                </a:solidFill>
                <a:latin typeface="Helvetica" pitchFamily="2" charset="0"/>
                <a:ea typeface="ＭＳ Ｐゴシック" panose="020B0600070205080204" pitchFamily="34" charset="-128"/>
                <a:cs typeface="Times New Roman" panose="02020603050405020304" pitchFamily="18" charset="0"/>
              </a:rPr>
              <a:t>1</a:t>
            </a:r>
            <a:r>
              <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rPr>
              <a:t> </a:t>
            </a:r>
          </a:p>
          <a:p>
            <a:pPr algn="just" eaLnBrk="1" hangingPunct="1">
              <a:lnSpc>
                <a:spcPct val="90000"/>
              </a:lnSpc>
              <a:buFontTx/>
              <a:buNone/>
            </a:pPr>
            <a:r>
              <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rPr>
              <a:t>	</a:t>
            </a:r>
          </a:p>
          <a:p>
            <a:pPr algn="just" eaLnBrk="1" hangingPunct="1">
              <a:lnSpc>
                <a:spcPct val="90000"/>
              </a:lnSpc>
              <a:buFontTx/>
              <a:buNone/>
            </a:pPr>
            <a:endPar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endParaRPr>
          </a:p>
          <a:p>
            <a:pPr algn="just" eaLnBrk="1" hangingPunct="1">
              <a:lnSpc>
                <a:spcPct val="90000"/>
              </a:lnSpc>
              <a:buFontTx/>
              <a:buNone/>
            </a:pPr>
            <a:endPar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endParaRPr>
          </a:p>
          <a:p>
            <a:pPr algn="just" eaLnBrk="1" hangingPunct="1">
              <a:lnSpc>
                <a:spcPct val="90000"/>
              </a:lnSpc>
              <a:buFontTx/>
              <a:buNone/>
            </a:pPr>
            <a:endPar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endParaRPr>
          </a:p>
          <a:p>
            <a:pPr algn="just" eaLnBrk="1" hangingPunct="1">
              <a:lnSpc>
                <a:spcPct val="90000"/>
              </a:lnSpc>
              <a:buFontTx/>
              <a:buNone/>
            </a:pPr>
            <a:endPar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endParaRPr>
          </a:p>
          <a:p>
            <a:pPr algn="just" eaLnBrk="1" hangingPunct="1">
              <a:lnSpc>
                <a:spcPct val="90000"/>
              </a:lnSpc>
              <a:buFontTx/>
              <a:buNone/>
            </a:pPr>
            <a:endPar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endParaRPr>
          </a:p>
          <a:p>
            <a:pPr algn="just" eaLnBrk="1" hangingPunct="1">
              <a:lnSpc>
                <a:spcPct val="90000"/>
              </a:lnSpc>
              <a:buFontTx/>
              <a:buNone/>
            </a:pPr>
            <a:endPar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endParaRPr>
          </a:p>
          <a:p>
            <a:pPr algn="just" eaLnBrk="1" hangingPunct="1">
              <a:lnSpc>
                <a:spcPct val="90000"/>
              </a:lnSpc>
              <a:buFontTx/>
              <a:buNone/>
            </a:pPr>
            <a:endPar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endParaRPr>
          </a:p>
          <a:p>
            <a:pPr algn="just" eaLnBrk="1" hangingPunct="1">
              <a:lnSpc>
                <a:spcPct val="90000"/>
              </a:lnSpc>
              <a:buFontTx/>
              <a:buNone/>
            </a:pPr>
            <a:r>
              <a:rPr lang="en-US" altLang="en-US" sz="1600" baseline="30000">
                <a:solidFill>
                  <a:srgbClr val="FFFF00"/>
                </a:solidFill>
                <a:latin typeface="Helvetica" pitchFamily="2" charset="0"/>
                <a:ea typeface="ＭＳ Ｐゴシック" panose="020B0600070205080204" pitchFamily="34" charset="-128"/>
                <a:cs typeface="Times New Roman" panose="02020603050405020304" pitchFamily="18" charset="0"/>
              </a:rPr>
              <a:t>	1</a:t>
            </a:r>
            <a:r>
              <a:rPr lang="en-US" altLang="en-US" sz="1600">
                <a:solidFill>
                  <a:srgbClr val="FFFF00"/>
                </a:solidFill>
                <a:latin typeface="Helvetica" pitchFamily="2" charset="0"/>
                <a:ea typeface="ＭＳ Ｐゴシック" panose="020B0600070205080204" pitchFamily="34" charset="-128"/>
                <a:cs typeface="Times New Roman" panose="02020603050405020304" pitchFamily="18" charset="0"/>
              </a:rPr>
              <a:t> Dr. Samuel Hubbard, Honorary Curator of Archaeology, Oakland, California Museum of Natural History, in </a:t>
            </a:r>
            <a:r>
              <a:rPr lang="en-US" altLang="en-US" sz="1600" i="1">
                <a:solidFill>
                  <a:srgbClr val="FFFF00"/>
                </a:solidFill>
                <a:latin typeface="Helvetica" pitchFamily="2" charset="0"/>
                <a:ea typeface="ＭＳ Ｐゴシック" panose="020B0600070205080204" pitchFamily="34" charset="-128"/>
                <a:cs typeface="Times New Roman" panose="02020603050405020304" pitchFamily="18" charset="0"/>
              </a:rPr>
              <a:t>Strange Prehistoric Animals and Their History, </a:t>
            </a:r>
            <a:r>
              <a:rPr lang="en-US" altLang="en-US" sz="1600">
                <a:solidFill>
                  <a:srgbClr val="FFFF00"/>
                </a:solidFill>
                <a:latin typeface="Helvetica" pitchFamily="2" charset="0"/>
                <a:ea typeface="ＭＳ Ｐゴシック" panose="020B0600070205080204" pitchFamily="34" charset="-128"/>
                <a:cs typeface="Times New Roman" panose="02020603050405020304" pitchFamily="18" charset="0"/>
              </a:rPr>
              <a:t>A.H. Verrill, L.C. Page &amp; Co., Boston, 1954, pp. 155ff.</a:t>
            </a:r>
          </a:p>
          <a:p>
            <a:pPr algn="just" eaLnBrk="1" hangingPunct="1">
              <a:lnSpc>
                <a:spcPct val="90000"/>
              </a:lnSpc>
              <a:buFontTx/>
              <a:buNone/>
            </a:pPr>
            <a:r>
              <a:rPr lang="en-US" altLang="en-US" sz="1600" baseline="30000">
                <a:solidFill>
                  <a:srgbClr val="FFFF00"/>
                </a:solidFill>
                <a:latin typeface="Helvetica" pitchFamily="2" charset="0"/>
                <a:ea typeface="ＭＳ Ｐゴシック" panose="020B0600070205080204" pitchFamily="34" charset="-128"/>
                <a:cs typeface="Times New Roman" panose="02020603050405020304" pitchFamily="18" charset="0"/>
              </a:rPr>
              <a:t>	2</a:t>
            </a:r>
            <a:r>
              <a:rPr lang="en-US" altLang="en-US" sz="1600">
                <a:solidFill>
                  <a:srgbClr val="FFFF00"/>
                </a:solidFill>
                <a:latin typeface="Helvetica" pitchFamily="2" charset="0"/>
                <a:ea typeface="ＭＳ Ｐゴシック" panose="020B0600070205080204" pitchFamily="34" charset="-128"/>
                <a:cs typeface="Times New Roman" panose="02020603050405020304" pitchFamily="18" charset="0"/>
              </a:rPr>
              <a:t> Dr. Samuel Hubbard, </a:t>
            </a:r>
            <a:r>
              <a:rPr lang="en-US" altLang="en-US" sz="1600" i="1">
                <a:solidFill>
                  <a:srgbClr val="FFFF00"/>
                </a:solidFill>
                <a:latin typeface="Helvetica" pitchFamily="2" charset="0"/>
                <a:ea typeface="ＭＳ Ｐゴシック" panose="020B0600070205080204" pitchFamily="34" charset="-128"/>
                <a:cs typeface="Times New Roman" panose="02020603050405020304" pitchFamily="18" charset="0"/>
              </a:rPr>
              <a:t>Discoveries Relating to Prehistoric Man by the Doheny Scientific Expedition</a:t>
            </a:r>
            <a:r>
              <a:rPr lang="en-US" altLang="en-US" sz="1600">
                <a:solidFill>
                  <a:srgbClr val="FFFF00"/>
                </a:solidFill>
                <a:latin typeface="Helvetica" pitchFamily="2" charset="0"/>
                <a:ea typeface="ＭＳ Ｐゴシック" panose="020B0600070205080204" pitchFamily="34" charset="-128"/>
                <a:cs typeface="Times New Roman" panose="02020603050405020304" pitchFamily="18" charset="0"/>
              </a:rPr>
              <a:t>, Oakland, California Museum of Natural History, 1925, pp. 5,7, emp. in orig.</a:t>
            </a:r>
          </a:p>
          <a:p>
            <a:pPr algn="just" eaLnBrk="1" hangingPunct="1">
              <a:lnSpc>
                <a:spcPct val="90000"/>
              </a:lnSpc>
              <a:buFontTx/>
              <a:buNone/>
            </a:pPr>
            <a:r>
              <a:rPr lang="en-US" altLang="en-US" sz="2200">
                <a:solidFill>
                  <a:srgbClr val="FFFF00"/>
                </a:solidFill>
                <a:latin typeface="Helvetica" pitchFamily="2" charset="0"/>
                <a:ea typeface="ＭＳ Ｐゴシック" panose="020B0600070205080204" pitchFamily="34" charset="-128"/>
                <a:cs typeface="Times New Roman" panose="02020603050405020304" pitchFamily="18" charset="0"/>
              </a:rPr>
              <a:t>	</a:t>
            </a:r>
            <a:r>
              <a:rPr lang="en-US" altLang="en-US" sz="2000">
                <a:solidFill>
                  <a:srgbClr val="FFFF00"/>
                </a:solidFill>
                <a:latin typeface="Helvetica" pitchFamily="2" charset="0"/>
                <a:ea typeface="ＭＳ Ｐゴシック" panose="020B0600070205080204" pitchFamily="34" charset="-128"/>
                <a:cs typeface="Times New Roman" panose="02020603050405020304" pitchFamily="18" charset="0"/>
              </a:rPr>
              <a:t>[NOTE: Nearby were dinosaur tracks preserved in stratum identified as Triassic—supposedly more than 165 million years old.]</a:t>
            </a:r>
          </a:p>
          <a:p>
            <a:pPr eaLnBrk="1" hangingPunct="1">
              <a:lnSpc>
                <a:spcPct val="90000"/>
              </a:lnSpc>
            </a:pPr>
            <a:endParaRPr lang="en-US" altLang="en-US" sz="2000">
              <a:solidFill>
                <a:srgbClr val="FFFF00"/>
              </a:solidFill>
              <a:latin typeface="Helvetica" pitchFamily="2" charset="0"/>
              <a:ea typeface="ＭＳ Ｐゴシック" panose="020B0600070205080204" pitchFamily="34" charset="-128"/>
            </a:endParaRPr>
          </a:p>
        </p:txBody>
      </p:sp>
      <p:sp>
        <p:nvSpPr>
          <p:cNvPr id="287747" name="Text Box 3">
            <a:extLst>
              <a:ext uri="{FF2B5EF4-FFF2-40B4-BE49-F238E27FC236}">
                <a16:creationId xmlns:a16="http://schemas.microsoft.com/office/drawing/2014/main" id="{318A1196-E0C1-AD41-A9BE-41968017FB8D}"/>
              </a:ext>
            </a:extLst>
          </p:cNvPr>
          <p:cNvSpPr txBox="1">
            <a:spLocks noChangeArrowheads="1"/>
          </p:cNvSpPr>
          <p:nvPr/>
        </p:nvSpPr>
        <p:spPr bwMode="auto">
          <a:xfrm>
            <a:off x="609600" y="2057400"/>
            <a:ext cx="81534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“The </a:t>
            </a:r>
            <a:r>
              <a:rPr kumimoji="0" lang="en-US" altLang="en-US" sz="2400" b="1"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fact</a:t>
            </a:r>
            <a:r>
              <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 that some prehistoric man made a pictograph of a </a:t>
            </a:r>
            <a:r>
              <a:rPr kumimoji="0" lang="en-US" altLang="en-US" sz="2400" b="1"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dinosaur</a:t>
            </a:r>
            <a:r>
              <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 on the walls of this canyon upsets completely all of our theories regarding the antiquity of man…. The fact that the animal is upright and balanced on its tail would seem to indicate that the prehistoric artist must have seen it alive.” </a:t>
            </a:r>
            <a:r>
              <a:rPr kumimoji="0" lang="en-US" altLang="en-US" sz="2400" b="0" i="0" u="none" strike="noStrike" kern="1200" cap="none" spc="0" normalizeH="0" baseline="3000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2</a:t>
            </a:r>
            <a:r>
              <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681322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1666" name="Picture 2" descr="dinobirdcover">
            <a:extLst>
              <a:ext uri="{FF2B5EF4-FFF2-40B4-BE49-F238E27FC236}">
                <a16:creationId xmlns:a16="http://schemas.microsoft.com/office/drawing/2014/main" id="{8EB10DCB-D35F-CE41-AA85-948E884DFB40}"/>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r="4425" b="3661"/>
          <a:stretch>
            <a:fillRect/>
          </a:stretch>
        </p:blipFill>
        <p:spPr>
          <a:xfrm>
            <a:off x="428625" y="3721100"/>
            <a:ext cx="1679575" cy="2955925"/>
          </a:xfrm>
          <a:effectLst>
            <a:outerShdw blurRad="63500" dist="35921" dir="2700000" algn="ctr" rotWithShape="0">
              <a:schemeClr val="bg1">
                <a:alpha val="50000"/>
              </a:schemeClr>
            </a:outerShdw>
          </a:effectLst>
        </p:spPr>
      </p:pic>
      <p:pic>
        <p:nvPicPr>
          <p:cNvPr id="241667" name="Picture 3" descr="ft_hdr">
            <a:extLst>
              <a:ext uri="{FF2B5EF4-FFF2-40B4-BE49-F238E27FC236}">
                <a16:creationId xmlns:a16="http://schemas.microsoft.com/office/drawing/2014/main" id="{5E077079-218C-4446-BBC6-38C13AE6134B}"/>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524375" y="1412875"/>
            <a:ext cx="2628900" cy="2155825"/>
          </a:xfrm>
          <a:effectLst>
            <a:outerShdw blurRad="63500" dist="35921" dir="2700000" algn="ctr" rotWithShape="0">
              <a:schemeClr val="bg1">
                <a:alpha val="50000"/>
              </a:schemeClr>
            </a:outerShdw>
          </a:effectLst>
        </p:spPr>
      </p:pic>
      <p:pic>
        <p:nvPicPr>
          <p:cNvPr id="241668" name="Picture 4" descr="1101930426_400">
            <a:extLst>
              <a:ext uri="{FF2B5EF4-FFF2-40B4-BE49-F238E27FC236}">
                <a16:creationId xmlns:a16="http://schemas.microsoft.com/office/drawing/2014/main" id="{045A297F-2F33-BF40-8E16-14AD29DBF876}"/>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l="-76683" r="-76683"/>
          <a:stretch>
            <a:fillRect/>
          </a:stretch>
        </p:blipFill>
        <p:spPr>
          <a:effectLst>
            <a:outerShdw blurRad="63500" dist="35921" dir="2700000" algn="ctr" rotWithShape="0">
              <a:schemeClr val="bg1">
                <a:alpha val="50000"/>
              </a:schemeClr>
            </a:outerShdw>
          </a:effectLst>
        </p:spPr>
      </p:pic>
      <p:pic>
        <p:nvPicPr>
          <p:cNvPr id="241673" name="Picture 9" descr="ng1978aug">
            <a:extLst>
              <a:ext uri="{FF2B5EF4-FFF2-40B4-BE49-F238E27FC236}">
                <a16:creationId xmlns:a16="http://schemas.microsoft.com/office/drawing/2014/main" id="{3C0767F9-FA3E-9E41-BECB-6BF219EC49D3}"/>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7096125" y="317500"/>
            <a:ext cx="1706563" cy="2984500"/>
          </a:xfrm>
          <a:effectLst>
            <a:outerShdw blurRad="63500" dist="35921" dir="2700000" algn="ctr" rotWithShape="0">
              <a:schemeClr val="bg1">
                <a:alpha val="50000"/>
              </a:schemeClr>
            </a:outerShdw>
          </a:effectLst>
        </p:spPr>
      </p:pic>
      <p:pic>
        <p:nvPicPr>
          <p:cNvPr id="241669" name="Picture 5" descr="ng1993jan">
            <a:extLst>
              <a:ext uri="{FF2B5EF4-FFF2-40B4-BE49-F238E27FC236}">
                <a16:creationId xmlns:a16="http://schemas.microsoft.com/office/drawing/2014/main" id="{0BECFBAB-D7F2-B240-9BAE-39305E64A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0" y="141288"/>
            <a:ext cx="1735138" cy="3109912"/>
          </a:xfrm>
          <a:prstGeom prst="rect">
            <a:avLst/>
          </a:prstGeom>
          <a:noFill/>
          <a:ln>
            <a:noFill/>
          </a:ln>
          <a:effectLst>
            <a:outerShdw dist="35921"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Picture 6" descr="0,1020,47184,00">
            <a:extLst>
              <a:ext uri="{FF2B5EF4-FFF2-40B4-BE49-F238E27FC236}">
                <a16:creationId xmlns:a16="http://schemas.microsoft.com/office/drawing/2014/main" id="{5A7C82CD-2FE0-704F-907C-385C93FA72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6375" y="1919288"/>
            <a:ext cx="1727200" cy="2736850"/>
          </a:xfrm>
          <a:prstGeom prst="rect">
            <a:avLst/>
          </a:prstGeom>
          <a:noFill/>
          <a:ln>
            <a:noFill/>
          </a:ln>
          <a:effectLst>
            <a:outerShdw dist="35921"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1" name="Picture 7" descr="diplodicus">
            <a:extLst>
              <a:ext uri="{FF2B5EF4-FFF2-40B4-BE49-F238E27FC236}">
                <a16:creationId xmlns:a16="http://schemas.microsoft.com/office/drawing/2014/main" id="{90051B99-1FA9-8445-A31F-ED34C9724D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0" y="3238500"/>
            <a:ext cx="1993900" cy="3563938"/>
          </a:xfrm>
          <a:prstGeom prst="rect">
            <a:avLst/>
          </a:prstGeom>
          <a:noFill/>
          <a:ln>
            <a:noFill/>
          </a:ln>
          <a:effectLst>
            <a:outerShdw dist="35921"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8" descr="june02discovery">
            <a:extLst>
              <a:ext uri="{FF2B5EF4-FFF2-40B4-BE49-F238E27FC236}">
                <a16:creationId xmlns:a16="http://schemas.microsoft.com/office/drawing/2014/main" id="{2FE495A1-D9D8-5945-BD68-4E54C0486C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104775"/>
            <a:ext cx="1947863" cy="3151188"/>
          </a:xfrm>
          <a:prstGeom prst="rect">
            <a:avLst/>
          </a:prstGeom>
          <a:noFill/>
          <a:ln>
            <a:noFill/>
          </a:ln>
          <a:effectLst>
            <a:outerShdw dist="35921"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354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1669"/>
                                        </p:tgtEl>
                                        <p:attrNameLst>
                                          <p:attrName>style.visibility</p:attrName>
                                        </p:attrNameLst>
                                      </p:cBhvr>
                                      <p:to>
                                        <p:strVal val="visible"/>
                                      </p:to>
                                    </p:set>
                                    <p:animEffect transition="in" filter="fade">
                                      <p:cBhvr>
                                        <p:cTn id="7" dur="1000"/>
                                        <p:tgtEl>
                                          <p:spTgt spid="241669"/>
                                        </p:tgtEl>
                                      </p:cBhvr>
                                    </p:animEffect>
                                  </p:childTnLst>
                                </p:cTn>
                              </p:par>
                              <p:par>
                                <p:cTn id="8" presetID="10" presetClass="entr" presetSubtype="0" fill="hold" nodeType="withEffect">
                                  <p:stCondLst>
                                    <p:cond delay="200"/>
                                  </p:stCondLst>
                                  <p:childTnLst>
                                    <p:set>
                                      <p:cBhvr>
                                        <p:cTn id="9" dur="1" fill="hold">
                                          <p:stCondLst>
                                            <p:cond delay="0"/>
                                          </p:stCondLst>
                                        </p:cTn>
                                        <p:tgtEl>
                                          <p:spTgt spid="241666"/>
                                        </p:tgtEl>
                                        <p:attrNameLst>
                                          <p:attrName>style.visibility</p:attrName>
                                        </p:attrNameLst>
                                      </p:cBhvr>
                                      <p:to>
                                        <p:strVal val="visible"/>
                                      </p:to>
                                    </p:set>
                                    <p:animEffect transition="in" filter="fade">
                                      <p:cBhvr>
                                        <p:cTn id="10" dur="1000"/>
                                        <p:tgtEl>
                                          <p:spTgt spid="241666"/>
                                        </p:tgtEl>
                                      </p:cBhvr>
                                    </p:animEffect>
                                  </p:childTnLst>
                                </p:cTn>
                              </p:par>
                              <p:par>
                                <p:cTn id="11" presetID="10" presetClass="entr" presetSubtype="0" fill="hold" nodeType="withEffect">
                                  <p:stCondLst>
                                    <p:cond delay="400"/>
                                  </p:stCondLst>
                                  <p:childTnLst>
                                    <p:set>
                                      <p:cBhvr>
                                        <p:cTn id="12" dur="1" fill="hold">
                                          <p:stCondLst>
                                            <p:cond delay="0"/>
                                          </p:stCondLst>
                                        </p:cTn>
                                        <p:tgtEl>
                                          <p:spTgt spid="241670"/>
                                        </p:tgtEl>
                                        <p:attrNameLst>
                                          <p:attrName>style.visibility</p:attrName>
                                        </p:attrNameLst>
                                      </p:cBhvr>
                                      <p:to>
                                        <p:strVal val="visible"/>
                                      </p:to>
                                    </p:set>
                                    <p:animEffect transition="in" filter="fade">
                                      <p:cBhvr>
                                        <p:cTn id="13" dur="1000"/>
                                        <p:tgtEl>
                                          <p:spTgt spid="241670"/>
                                        </p:tgtEl>
                                      </p:cBhvr>
                                    </p:animEffect>
                                  </p:childTnLst>
                                </p:cTn>
                              </p:par>
                              <p:par>
                                <p:cTn id="14" presetID="10" presetClass="entr" presetSubtype="0" fill="hold" nodeType="withEffect">
                                  <p:stCondLst>
                                    <p:cond delay="600"/>
                                  </p:stCondLst>
                                  <p:childTnLst>
                                    <p:set>
                                      <p:cBhvr>
                                        <p:cTn id="15" dur="1" fill="hold">
                                          <p:stCondLst>
                                            <p:cond delay="0"/>
                                          </p:stCondLst>
                                        </p:cTn>
                                        <p:tgtEl>
                                          <p:spTgt spid="241672"/>
                                        </p:tgtEl>
                                        <p:attrNameLst>
                                          <p:attrName>style.visibility</p:attrName>
                                        </p:attrNameLst>
                                      </p:cBhvr>
                                      <p:to>
                                        <p:strVal val="visible"/>
                                      </p:to>
                                    </p:set>
                                    <p:animEffect transition="in" filter="fade">
                                      <p:cBhvr>
                                        <p:cTn id="16" dur="1000"/>
                                        <p:tgtEl>
                                          <p:spTgt spid="241672"/>
                                        </p:tgtEl>
                                      </p:cBhvr>
                                    </p:animEffect>
                                  </p:childTnLst>
                                </p:cTn>
                              </p:par>
                              <p:par>
                                <p:cTn id="17" presetID="10" presetClass="entr" presetSubtype="0" fill="hold" nodeType="withEffect">
                                  <p:stCondLst>
                                    <p:cond delay="800"/>
                                  </p:stCondLst>
                                  <p:childTnLst>
                                    <p:set>
                                      <p:cBhvr>
                                        <p:cTn id="18" dur="1" fill="hold">
                                          <p:stCondLst>
                                            <p:cond delay="0"/>
                                          </p:stCondLst>
                                        </p:cTn>
                                        <p:tgtEl>
                                          <p:spTgt spid="241668"/>
                                        </p:tgtEl>
                                        <p:attrNameLst>
                                          <p:attrName>style.visibility</p:attrName>
                                        </p:attrNameLst>
                                      </p:cBhvr>
                                      <p:to>
                                        <p:strVal val="visible"/>
                                      </p:to>
                                    </p:set>
                                    <p:animEffect transition="in" filter="fade">
                                      <p:cBhvr>
                                        <p:cTn id="19" dur="1000"/>
                                        <p:tgtEl>
                                          <p:spTgt spid="241668"/>
                                        </p:tgtEl>
                                      </p:cBhvr>
                                    </p:animEffect>
                                  </p:childTnLst>
                                </p:cTn>
                              </p:par>
                              <p:par>
                                <p:cTn id="20" presetID="10" presetClass="entr" presetSubtype="0" fill="hold" nodeType="withEffect">
                                  <p:stCondLst>
                                    <p:cond delay="1000"/>
                                  </p:stCondLst>
                                  <p:childTnLst>
                                    <p:set>
                                      <p:cBhvr>
                                        <p:cTn id="21" dur="1" fill="hold">
                                          <p:stCondLst>
                                            <p:cond delay="0"/>
                                          </p:stCondLst>
                                        </p:cTn>
                                        <p:tgtEl>
                                          <p:spTgt spid="241667"/>
                                        </p:tgtEl>
                                        <p:attrNameLst>
                                          <p:attrName>style.visibility</p:attrName>
                                        </p:attrNameLst>
                                      </p:cBhvr>
                                      <p:to>
                                        <p:strVal val="visible"/>
                                      </p:to>
                                    </p:set>
                                    <p:animEffect transition="in" filter="fade">
                                      <p:cBhvr>
                                        <p:cTn id="22" dur="1000"/>
                                        <p:tgtEl>
                                          <p:spTgt spid="241667"/>
                                        </p:tgtEl>
                                      </p:cBhvr>
                                    </p:animEffect>
                                  </p:childTnLst>
                                </p:cTn>
                              </p:par>
                              <p:par>
                                <p:cTn id="23" presetID="10" presetClass="entr" presetSubtype="0" fill="hold" nodeType="withEffect">
                                  <p:stCondLst>
                                    <p:cond delay="1200"/>
                                  </p:stCondLst>
                                  <p:childTnLst>
                                    <p:set>
                                      <p:cBhvr>
                                        <p:cTn id="24" dur="1" fill="hold">
                                          <p:stCondLst>
                                            <p:cond delay="0"/>
                                          </p:stCondLst>
                                        </p:cTn>
                                        <p:tgtEl>
                                          <p:spTgt spid="241673"/>
                                        </p:tgtEl>
                                        <p:attrNameLst>
                                          <p:attrName>style.visibility</p:attrName>
                                        </p:attrNameLst>
                                      </p:cBhvr>
                                      <p:to>
                                        <p:strVal val="visible"/>
                                      </p:to>
                                    </p:set>
                                    <p:animEffect transition="in" filter="fade">
                                      <p:cBhvr>
                                        <p:cTn id="25" dur="1000"/>
                                        <p:tgtEl>
                                          <p:spTgt spid="241673"/>
                                        </p:tgtEl>
                                      </p:cBhvr>
                                    </p:animEffect>
                                  </p:childTnLst>
                                </p:cTn>
                              </p:par>
                              <p:par>
                                <p:cTn id="26" presetID="10" presetClass="entr" presetSubtype="0" fill="hold" nodeType="withEffect">
                                  <p:stCondLst>
                                    <p:cond delay="1400"/>
                                  </p:stCondLst>
                                  <p:childTnLst>
                                    <p:set>
                                      <p:cBhvr>
                                        <p:cTn id="27" dur="1" fill="hold">
                                          <p:stCondLst>
                                            <p:cond delay="0"/>
                                          </p:stCondLst>
                                        </p:cTn>
                                        <p:tgtEl>
                                          <p:spTgt spid="241671"/>
                                        </p:tgtEl>
                                        <p:attrNameLst>
                                          <p:attrName>style.visibility</p:attrName>
                                        </p:attrNameLst>
                                      </p:cBhvr>
                                      <p:to>
                                        <p:strVal val="visible"/>
                                      </p:to>
                                    </p:set>
                                    <p:animEffect transition="in" filter="fade">
                                      <p:cBhvr>
                                        <p:cTn id="28" dur="1000"/>
                                        <p:tgtEl>
                                          <p:spTgt spid="241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3" descr="npo00007b">
            <a:extLst>
              <a:ext uri="{FF2B5EF4-FFF2-40B4-BE49-F238E27FC236}">
                <a16:creationId xmlns:a16="http://schemas.microsoft.com/office/drawing/2014/main" id="{50E279B5-6B1A-654A-8934-A371E7626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0"/>
            <a:ext cx="4900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Text Box 3">
            <a:extLst>
              <a:ext uri="{FF2B5EF4-FFF2-40B4-BE49-F238E27FC236}">
                <a16:creationId xmlns:a16="http://schemas.microsoft.com/office/drawing/2014/main" id="{C1D82D1E-959E-854F-986A-FE5AA9283950}"/>
              </a:ext>
            </a:extLst>
          </p:cNvPr>
          <p:cNvSpPr txBox="1">
            <a:spLocks noChangeArrowheads="1"/>
          </p:cNvSpPr>
          <p:nvPr/>
        </p:nvSpPr>
        <p:spPr bwMode="auto">
          <a:xfrm>
            <a:off x="152400" y="609600"/>
            <a:ext cx="38862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rPr>
              <a:t>Indian pictograph from the Grand Canyon</a:t>
            </a:r>
            <a:r>
              <a:rPr kumimoji="0" lang="en-US" altLang="en-US" sz="32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rPr>
              <a:t>Photo taken by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rPr>
              <a:t>Dr. </a:t>
            </a:r>
            <a:r>
              <a:rPr kumimoji="0" lang="en-US" altLang="en-US" sz="2800" b="1" i="0" u="none" strike="noStrike" kern="1200" cap="none" spc="0" normalizeH="0" baseline="0" noProof="0" dirty="0" err="1">
                <a:ln>
                  <a:noFill/>
                </a:ln>
                <a:solidFill>
                  <a:schemeClr val="bg1"/>
                </a:solidFill>
                <a:effectLst/>
                <a:uLnTx/>
                <a:uFillTx/>
                <a:latin typeface="GoudySans Md BT" pitchFamily="34" charset="0"/>
                <a:ea typeface="ＭＳ Ｐゴシック" panose="020B0600070205080204" pitchFamily="34" charset="-128"/>
                <a:cs typeface="+mn-cs"/>
              </a:rPr>
              <a:t>DeLancy</a:t>
            </a:r>
            <a:r>
              <a:rPr kumimoji="0" lang="en-US" altLang="en-US" sz="28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rPr>
              <a:t>719 S. Main St. Perkasie, PA 18944.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rPr>
              <a:t>His widow has the originals.</a:t>
            </a:r>
          </a:p>
        </p:txBody>
      </p:sp>
      <p:sp>
        <p:nvSpPr>
          <p:cNvPr id="232452" name="Line 4">
            <a:extLst>
              <a:ext uri="{FF2B5EF4-FFF2-40B4-BE49-F238E27FC236}">
                <a16:creationId xmlns:a16="http://schemas.microsoft.com/office/drawing/2014/main" id="{ABDE9DA2-5BF8-6044-B787-35AE47578B8D}"/>
              </a:ext>
            </a:extLst>
          </p:cNvPr>
          <p:cNvSpPr>
            <a:spLocks noChangeShapeType="1"/>
          </p:cNvSpPr>
          <p:nvPr/>
        </p:nvSpPr>
        <p:spPr bwMode="auto">
          <a:xfrm flipH="1">
            <a:off x="5105400" y="2971800"/>
            <a:ext cx="1752600" cy="1295400"/>
          </a:xfrm>
          <a:prstGeom prst="line">
            <a:avLst/>
          </a:prstGeom>
          <a:noFill/>
          <a:ln w="762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70850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1500"/>
                                  </p:stCondLst>
                                  <p:childTnLst>
                                    <p:set>
                                      <p:cBhvr>
                                        <p:cTn id="6" dur="1" fill="hold">
                                          <p:stCondLst>
                                            <p:cond delay="0"/>
                                          </p:stCondLst>
                                        </p:cTn>
                                        <p:tgtEl>
                                          <p:spTgt spid="232452"/>
                                        </p:tgtEl>
                                        <p:attrNameLst>
                                          <p:attrName>style.visibility</p:attrName>
                                        </p:attrNameLst>
                                      </p:cBhvr>
                                      <p:to>
                                        <p:strVal val="visible"/>
                                      </p:to>
                                    </p:set>
                                    <p:anim calcmode="lin" valueType="num">
                                      <p:cBhvr additive="base">
                                        <p:cTn id="7" dur="500" fill="hold"/>
                                        <p:tgtEl>
                                          <p:spTgt spid="232452"/>
                                        </p:tgtEl>
                                        <p:attrNameLst>
                                          <p:attrName>ppt_x</p:attrName>
                                        </p:attrNameLst>
                                      </p:cBhvr>
                                      <p:tavLst>
                                        <p:tav tm="0">
                                          <p:val>
                                            <p:strVal val="1+#ppt_w/2"/>
                                          </p:val>
                                        </p:tav>
                                        <p:tav tm="100000">
                                          <p:val>
                                            <p:strVal val="#ppt_x"/>
                                          </p:val>
                                        </p:tav>
                                      </p:tavLst>
                                    </p:anim>
                                    <p:anim calcmode="lin" valueType="num">
                                      <p:cBhvr additive="base">
                                        <p:cTn id="8" dur="500" fill="hold"/>
                                        <p:tgtEl>
                                          <p:spTgt spid="2324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Edmontosaurus-2">
            <a:extLst>
              <a:ext uri="{FF2B5EF4-FFF2-40B4-BE49-F238E27FC236}">
                <a16:creationId xmlns:a16="http://schemas.microsoft.com/office/drawing/2014/main" id="{FABF535F-9AAF-F84B-9E6F-7A19DA401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44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9" name="Picture 3" descr="Edmontosaurus-1">
            <a:extLst>
              <a:ext uri="{FF2B5EF4-FFF2-40B4-BE49-F238E27FC236}">
                <a16:creationId xmlns:a16="http://schemas.microsoft.com/office/drawing/2014/main" id="{6CCF9113-0DA0-8A4A-A1CA-26C32A2E4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0"/>
            <a:ext cx="5316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68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4498"/>
                                        </p:tgtEl>
                                        <p:attrNameLst>
                                          <p:attrName>style.visibility</p:attrName>
                                        </p:attrNameLst>
                                      </p:cBhvr>
                                      <p:to>
                                        <p:strVal val="visible"/>
                                      </p:to>
                                    </p:set>
                                    <p:anim calcmode="lin" valueType="num">
                                      <p:cBhvr additive="base">
                                        <p:cTn id="7" dur="500" fill="hold"/>
                                        <p:tgtEl>
                                          <p:spTgt spid="234498"/>
                                        </p:tgtEl>
                                        <p:attrNameLst>
                                          <p:attrName>ppt_x</p:attrName>
                                        </p:attrNameLst>
                                      </p:cBhvr>
                                      <p:tavLst>
                                        <p:tav tm="0">
                                          <p:val>
                                            <p:strVal val="0-#ppt_w/2"/>
                                          </p:val>
                                        </p:tav>
                                        <p:tav tm="100000">
                                          <p:val>
                                            <p:strVal val="#ppt_x"/>
                                          </p:val>
                                        </p:tav>
                                      </p:tavLst>
                                    </p:anim>
                                    <p:anim calcmode="lin" valueType="num">
                                      <p:cBhvr additive="base">
                                        <p:cTn id="8" dur="500" fill="hold"/>
                                        <p:tgtEl>
                                          <p:spTgt spid="234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34499"/>
                                        </p:tgtEl>
                                        <p:attrNameLst>
                                          <p:attrName>style.visibility</p:attrName>
                                        </p:attrNameLst>
                                      </p:cBhvr>
                                      <p:to>
                                        <p:strVal val="visible"/>
                                      </p:to>
                                    </p:set>
                                    <p:anim calcmode="lin" valueType="num">
                                      <p:cBhvr additive="base">
                                        <p:cTn id="13" dur="500" fill="hold"/>
                                        <p:tgtEl>
                                          <p:spTgt spid="234499"/>
                                        </p:tgtEl>
                                        <p:attrNameLst>
                                          <p:attrName>ppt_x</p:attrName>
                                        </p:attrNameLst>
                                      </p:cBhvr>
                                      <p:tavLst>
                                        <p:tav tm="0">
                                          <p:val>
                                            <p:strVal val="1+#ppt_w/2"/>
                                          </p:val>
                                        </p:tav>
                                        <p:tav tm="100000">
                                          <p:val>
                                            <p:strVal val="#ppt_x"/>
                                          </p:val>
                                        </p:tav>
                                      </p:tavLst>
                                    </p:anim>
                                    <p:anim calcmode="lin" valueType="num">
                                      <p:cBhvr additive="base">
                                        <p:cTn id="14" dur="500" fill="hold"/>
                                        <p:tgtEl>
                                          <p:spTgt spid="2344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293890" name="Picture 2" descr="Image: Tissues of a Tyrannosaurus rex.">
            <a:extLst>
              <a:ext uri="{FF2B5EF4-FFF2-40B4-BE49-F238E27FC236}">
                <a16:creationId xmlns:a16="http://schemas.microsoft.com/office/drawing/2014/main" id="{4800404F-B474-0948-BA67-DCB648365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85344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987" name="Text Box 3">
            <a:extLst>
              <a:ext uri="{FF2B5EF4-FFF2-40B4-BE49-F238E27FC236}">
                <a16:creationId xmlns:a16="http://schemas.microsoft.com/office/drawing/2014/main" id="{78DCB643-4601-304A-93CA-75ABEB791DDC}"/>
              </a:ext>
            </a:extLst>
          </p:cNvPr>
          <p:cNvSpPr txBox="1">
            <a:spLocks noChangeArrowheads="1"/>
          </p:cNvSpPr>
          <p:nvPr/>
        </p:nvSpPr>
        <p:spPr bwMode="auto">
          <a:xfrm>
            <a:off x="109538" y="4546600"/>
            <a:ext cx="8805862" cy="22828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Tissue fragments</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from a Tyrannosaurus rex femur are shown at left, when it is </a:t>
            </a: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flexible and resilient</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and when stretched (arrow) returns to its original shape. The middle photo shows the bone after it is air dried. The photo at right shows regions of bone showing fibrous character, not normally seen in fossil bone.</a:t>
            </a:r>
          </a:p>
        </p:txBody>
      </p:sp>
      <p:sp>
        <p:nvSpPr>
          <p:cNvPr id="293892" name="Rectangle 4">
            <a:extLst>
              <a:ext uri="{FF2B5EF4-FFF2-40B4-BE49-F238E27FC236}">
                <a16:creationId xmlns:a16="http://schemas.microsoft.com/office/drawing/2014/main" id="{25FE9ADF-609F-4B46-86D8-215132F36CA9}"/>
              </a:ext>
            </a:extLst>
          </p:cNvPr>
          <p:cNvSpPr>
            <a:spLocks noGrp="1" noChangeArrowheads="1"/>
          </p:cNvSpPr>
          <p:nvPr>
            <p:ph type="title" idx="4294967295"/>
          </p:nvPr>
        </p:nvSpPr>
        <p:spPr>
          <a:xfrm>
            <a:off x="0" y="0"/>
            <a:ext cx="9144000" cy="1198563"/>
          </a:xfrm>
          <a:solidFill>
            <a:schemeClr val="hlink"/>
          </a:solidFill>
        </p:spPr>
        <p:txBody>
          <a:bodyPr/>
          <a:lstStyle/>
          <a:p>
            <a:pPr eaLnBrk="1" hangingPunct="1"/>
            <a:r>
              <a:rPr lang="en-US" altLang="en-US" sz="3400" b="1" i="1">
                <a:solidFill>
                  <a:schemeClr val="tx1"/>
                </a:solidFill>
                <a:latin typeface="Arial" panose="020B0604020202020204" pitchFamily="34" charset="0"/>
                <a:ea typeface="ＭＳ Ｐゴシック" panose="020B0600070205080204" pitchFamily="34" charset="-128"/>
              </a:rPr>
              <a:t>T. REX</a:t>
            </a:r>
            <a:r>
              <a:rPr lang="en-US" altLang="en-US" sz="3400" b="1">
                <a:solidFill>
                  <a:schemeClr val="tx1"/>
                </a:solidFill>
                <a:latin typeface="Arial" panose="020B0604020202020204" pitchFamily="34" charset="0"/>
                <a:ea typeface="ＭＳ Ｐゴシック" panose="020B0600070205080204" pitchFamily="34" charset="-128"/>
              </a:rPr>
              <a:t> FOSSIL FOUND THAT CONTAINS SOFT TISSUE AND BLOOD VESSELS</a:t>
            </a:r>
          </a:p>
        </p:txBody>
      </p:sp>
      <p:sp>
        <p:nvSpPr>
          <p:cNvPr id="2089989" name="Text Box 5">
            <a:extLst>
              <a:ext uri="{FF2B5EF4-FFF2-40B4-BE49-F238E27FC236}">
                <a16:creationId xmlns:a16="http://schemas.microsoft.com/office/drawing/2014/main" id="{3F11BCD9-DC07-EB4D-97F0-B44E02F336DF}"/>
              </a:ext>
            </a:extLst>
          </p:cNvPr>
          <p:cNvSpPr txBox="1">
            <a:spLocks noChangeArrowheads="1"/>
          </p:cNvSpPr>
          <p:nvPr/>
        </p:nvSpPr>
        <p:spPr bwMode="auto">
          <a:xfrm>
            <a:off x="1841500" y="1233488"/>
            <a:ext cx="56007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1" u="none" strike="noStrike" kern="1200" cap="none" spc="0" normalizeH="0" baseline="0" noProof="0">
                <a:ln>
                  <a:noFill/>
                </a:ln>
                <a:solidFill>
                  <a:srgbClr val="FFFF00"/>
                </a:solidFill>
                <a:effectLst/>
                <a:uLnTx/>
                <a:uFillTx/>
                <a:latin typeface="Times New Roman" pitchFamily="-112" charset="0"/>
                <a:ea typeface="ＭＳ Ｐゴシック" panose="020B0600070205080204" pitchFamily="34" charset="-128"/>
                <a:cs typeface="+mn-cs"/>
              </a:rPr>
              <a:t>March 24, 2005</a:t>
            </a:r>
          </a:p>
        </p:txBody>
      </p:sp>
    </p:spTree>
    <p:extLst>
      <p:ext uri="{BB962C8B-B14F-4D97-AF65-F5344CB8AC3E}">
        <p14:creationId xmlns:p14="http://schemas.microsoft.com/office/powerpoint/2010/main" val="46649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295938" name="Picture 2" descr="Image: Tissues of a Tyrannosaurus rex.">
            <a:extLst>
              <a:ext uri="{FF2B5EF4-FFF2-40B4-BE49-F238E27FC236}">
                <a16:creationId xmlns:a16="http://schemas.microsoft.com/office/drawing/2014/main" id="{FDFB416E-241A-FC48-9B70-404C2A857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85344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Text Box 3">
            <a:extLst>
              <a:ext uri="{FF2B5EF4-FFF2-40B4-BE49-F238E27FC236}">
                <a16:creationId xmlns:a16="http://schemas.microsoft.com/office/drawing/2014/main" id="{B78C0966-5166-F640-8E3E-E38805090617}"/>
              </a:ext>
            </a:extLst>
          </p:cNvPr>
          <p:cNvSpPr txBox="1">
            <a:spLocks noChangeArrowheads="1"/>
          </p:cNvSpPr>
          <p:nvPr/>
        </p:nvSpPr>
        <p:spPr bwMode="auto">
          <a:xfrm>
            <a:off x="109538" y="4546600"/>
            <a:ext cx="88058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Tissue fragments</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from a Tyrannosaurus rex femur are shown at left, when it is </a:t>
            </a: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flexible and resilient</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and when stretched (arrow) returns to its original shape. The middle photo shows the bone after it is air dried. The photo at right shows regions of bone showing fibrous character, not normally seen in fossil bone.</a:t>
            </a:r>
          </a:p>
        </p:txBody>
      </p:sp>
      <p:sp>
        <p:nvSpPr>
          <p:cNvPr id="295940" name="Rectangle 4">
            <a:extLst>
              <a:ext uri="{FF2B5EF4-FFF2-40B4-BE49-F238E27FC236}">
                <a16:creationId xmlns:a16="http://schemas.microsoft.com/office/drawing/2014/main" id="{90443790-8DCB-4341-8F55-4A9DA9D46A84}"/>
              </a:ext>
            </a:extLst>
          </p:cNvPr>
          <p:cNvSpPr>
            <a:spLocks noGrp="1" noChangeArrowheads="1"/>
          </p:cNvSpPr>
          <p:nvPr>
            <p:ph type="title" idx="4294967295"/>
          </p:nvPr>
        </p:nvSpPr>
        <p:spPr>
          <a:xfrm>
            <a:off x="0" y="0"/>
            <a:ext cx="9144000" cy="1198563"/>
          </a:xfrm>
          <a:solidFill>
            <a:schemeClr val="hlink"/>
          </a:solidFill>
        </p:spPr>
        <p:txBody>
          <a:bodyPr/>
          <a:lstStyle/>
          <a:p>
            <a:pPr eaLnBrk="1" hangingPunct="1"/>
            <a:r>
              <a:rPr lang="en-US" altLang="en-US" sz="3400" b="1" i="1">
                <a:solidFill>
                  <a:schemeClr val="tx1"/>
                </a:solidFill>
                <a:latin typeface="Arial" panose="020B0604020202020204" pitchFamily="34" charset="0"/>
                <a:ea typeface="ＭＳ Ｐゴシック" panose="020B0600070205080204" pitchFamily="34" charset="-128"/>
              </a:rPr>
              <a:t>T. REX</a:t>
            </a:r>
            <a:r>
              <a:rPr lang="en-US" altLang="en-US" sz="3400" b="1">
                <a:solidFill>
                  <a:schemeClr val="tx1"/>
                </a:solidFill>
                <a:latin typeface="Arial" panose="020B0604020202020204" pitchFamily="34" charset="0"/>
                <a:ea typeface="ＭＳ Ｐゴシック" panose="020B0600070205080204" pitchFamily="34" charset="-128"/>
              </a:rPr>
              <a:t> FOSSIL FOUND THAT CONTAINS SOFT TISSUE AND BLOOD VESSELS</a:t>
            </a:r>
          </a:p>
        </p:txBody>
      </p:sp>
      <p:sp>
        <p:nvSpPr>
          <p:cNvPr id="295941" name="Text Box 5">
            <a:extLst>
              <a:ext uri="{FF2B5EF4-FFF2-40B4-BE49-F238E27FC236}">
                <a16:creationId xmlns:a16="http://schemas.microsoft.com/office/drawing/2014/main" id="{8249B5FF-5F85-AD4F-A025-02D913FC5041}"/>
              </a:ext>
            </a:extLst>
          </p:cNvPr>
          <p:cNvSpPr txBox="1">
            <a:spLocks noChangeArrowheads="1"/>
          </p:cNvSpPr>
          <p:nvPr/>
        </p:nvSpPr>
        <p:spPr bwMode="auto">
          <a:xfrm>
            <a:off x="1841500" y="1233488"/>
            <a:ext cx="5600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1"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March 24, 2005</a:t>
            </a:r>
          </a:p>
        </p:txBody>
      </p:sp>
      <p:pic>
        <p:nvPicPr>
          <p:cNvPr id="295942" name="Picture 7" descr="rapid-fossils-dino-blood-cells">
            <a:extLst>
              <a:ext uri="{FF2B5EF4-FFF2-40B4-BE49-F238E27FC236}">
                <a16:creationId xmlns:a16="http://schemas.microsoft.com/office/drawing/2014/main" id="{F4FE3717-C630-E44F-B7BC-2FF935524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435"/>
          <a:stretch>
            <a:fillRect/>
          </a:stretch>
        </p:blipFill>
        <p:spPr bwMode="auto">
          <a:xfrm>
            <a:off x="0" y="1112838"/>
            <a:ext cx="9118600" cy="57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342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871874" name="Rectangle 2">
            <a:extLst>
              <a:ext uri="{FF2B5EF4-FFF2-40B4-BE49-F238E27FC236}">
                <a16:creationId xmlns:a16="http://schemas.microsoft.com/office/drawing/2014/main" id="{9EB22916-7B15-2744-B502-2FC65B98633C}"/>
              </a:ext>
            </a:extLst>
          </p:cNvPr>
          <p:cNvSpPr>
            <a:spLocks noGrp="1" noChangeArrowheads="1"/>
          </p:cNvSpPr>
          <p:nvPr>
            <p:ph type="title" idx="4294967295"/>
          </p:nvPr>
        </p:nvSpPr>
        <p:spPr>
          <a:xfrm>
            <a:off x="304800" y="381000"/>
            <a:ext cx="8153400" cy="1143000"/>
          </a:xfrm>
          <a:effectLst>
            <a:outerShdw dist="71842" dir="2700000" algn="ctr" rotWithShape="0">
              <a:schemeClr val="tx1">
                <a:alpha val="50000"/>
              </a:schemeClr>
            </a:outerShdw>
          </a:effectLst>
        </p:spPr>
        <p:txBody>
          <a:bodyPr/>
          <a:lstStyle/>
          <a:p>
            <a:pPr eaLnBrk="1" hangingPunct="1">
              <a:defRPr/>
            </a:pPr>
            <a:r>
              <a:rPr lang="en-US" sz="5400" b="1">
                <a:solidFill>
                  <a:schemeClr val="bg1"/>
                </a:solidFill>
                <a:latin typeface="Arial" pitchFamily="-112" charset="0"/>
              </a:rPr>
              <a:t>Protein from</a:t>
            </a:r>
            <a:br>
              <a:rPr lang="en-US" sz="5400" b="1">
                <a:solidFill>
                  <a:schemeClr val="bg1"/>
                </a:solidFill>
                <a:latin typeface="Arial" pitchFamily="-112" charset="0"/>
              </a:rPr>
            </a:br>
            <a:r>
              <a:rPr lang="en-US" sz="5400" b="1">
                <a:solidFill>
                  <a:srgbClr val="FFFF00"/>
                </a:solidFill>
                <a:latin typeface="Arial" pitchFamily="-112" charset="0"/>
              </a:rPr>
              <a:t>T-Rex</a:t>
            </a:r>
            <a:r>
              <a:rPr lang="en-US" sz="5400" b="1">
                <a:solidFill>
                  <a:schemeClr val="bg1"/>
                </a:solidFill>
                <a:latin typeface="Arial" pitchFamily="-112" charset="0"/>
              </a:rPr>
              <a:t> bone</a:t>
            </a:r>
          </a:p>
        </p:txBody>
      </p:sp>
      <p:pic>
        <p:nvPicPr>
          <p:cNvPr id="1871878" name="Picture 6" descr="t_rex_bone2">
            <a:extLst>
              <a:ext uri="{FF2B5EF4-FFF2-40B4-BE49-F238E27FC236}">
                <a16:creationId xmlns:a16="http://schemas.microsoft.com/office/drawing/2014/main" id="{88FFB23C-9DDA-2449-91E8-DD88FEFB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2032000"/>
            <a:ext cx="8612187"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395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871878"/>
                                        </p:tgtEl>
                                        <p:attrNameLst>
                                          <p:attrName>style.visibility</p:attrName>
                                        </p:attrNameLst>
                                      </p:cBhvr>
                                      <p:to>
                                        <p:strVal val="visible"/>
                                      </p:to>
                                    </p:set>
                                    <p:anim calcmode="lin" valueType="num">
                                      <p:cBhvr>
                                        <p:cTn id="7" dur="500" fill="hold"/>
                                        <p:tgtEl>
                                          <p:spTgt spid="1871878"/>
                                        </p:tgtEl>
                                        <p:attrNameLst>
                                          <p:attrName>ppt_w</p:attrName>
                                        </p:attrNameLst>
                                      </p:cBhvr>
                                      <p:tavLst>
                                        <p:tav tm="0">
                                          <p:val>
                                            <p:fltVal val="0"/>
                                          </p:val>
                                        </p:tav>
                                        <p:tav tm="100000">
                                          <p:val>
                                            <p:strVal val="#ppt_w"/>
                                          </p:val>
                                        </p:tav>
                                      </p:tavLst>
                                    </p:anim>
                                    <p:anim calcmode="lin" valueType="num">
                                      <p:cBhvr>
                                        <p:cTn id="8" dur="500" fill="hold"/>
                                        <p:tgtEl>
                                          <p:spTgt spid="18718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IMG_1766.jpg">
            <a:extLst>
              <a:ext uri="{FF2B5EF4-FFF2-40B4-BE49-F238E27FC236}">
                <a16:creationId xmlns:a16="http://schemas.microsoft.com/office/drawing/2014/main" id="{CA8F8604-317B-DB4A-A7A0-0A457FE69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5" name="Picture 3" descr="IMG_1780.jpg">
            <a:extLst>
              <a:ext uri="{FF2B5EF4-FFF2-40B4-BE49-F238E27FC236}">
                <a16:creationId xmlns:a16="http://schemas.microsoft.com/office/drawing/2014/main" id="{D22BE494-8804-A544-BB6D-9A5472C583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6" name="Title 1">
            <a:extLst>
              <a:ext uri="{FF2B5EF4-FFF2-40B4-BE49-F238E27FC236}">
                <a16:creationId xmlns:a16="http://schemas.microsoft.com/office/drawing/2014/main" id="{7EA259E6-C27B-FA4F-AA24-EEA49C753AA5}"/>
              </a:ext>
            </a:extLst>
          </p:cNvPr>
          <p:cNvSpPr>
            <a:spLocks noGrp="1"/>
          </p:cNvSpPr>
          <p:nvPr>
            <p:ph type="title"/>
          </p:nvPr>
        </p:nvSpPr>
        <p:spPr>
          <a:xfrm>
            <a:off x="685800" y="76200"/>
            <a:ext cx="7772400" cy="1143000"/>
          </a:xfrm>
        </p:spPr>
        <p:txBody>
          <a:bodyPr/>
          <a:lstStyle/>
          <a:p>
            <a:pPr eaLnBrk="1" hangingPunct="1"/>
            <a:r>
              <a:rPr lang="en-US" altLang="en-US">
                <a:solidFill>
                  <a:schemeClr val="tx1"/>
                </a:solidFill>
                <a:latin typeface="Arial" panose="020B0604020202020204" pitchFamily="34" charset="0"/>
                <a:ea typeface="ＭＳ Ｐゴシック" panose="020B0600070205080204" pitchFamily="34" charset="-128"/>
                <a:cs typeface="Arial" panose="020B0604020202020204" pitchFamily="34" charset="0"/>
              </a:rPr>
              <a:t>Pottery from South America</a:t>
            </a:r>
          </a:p>
        </p:txBody>
      </p:sp>
    </p:spTree>
    <p:extLst>
      <p:ext uri="{BB962C8B-B14F-4D97-AF65-F5344CB8AC3E}">
        <p14:creationId xmlns:p14="http://schemas.microsoft.com/office/powerpoint/2010/main" val="4131695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2">
            <a:extLst>
              <a:ext uri="{FF2B5EF4-FFF2-40B4-BE49-F238E27FC236}">
                <a16:creationId xmlns:a16="http://schemas.microsoft.com/office/drawing/2014/main" id="{1CAD3CB0-9B7C-B948-9451-6565CDBF999B}"/>
              </a:ext>
            </a:extLst>
          </p:cNvPr>
          <p:cNvSpPr>
            <a:spLocks noGrp="1" noChangeArrowheads="1"/>
          </p:cNvSpPr>
          <p:nvPr>
            <p:ph type="title" idx="4294967295"/>
          </p:nvPr>
        </p:nvSpPr>
        <p:spPr>
          <a:xfrm>
            <a:off x="0" y="419100"/>
            <a:ext cx="9144000" cy="1066800"/>
          </a:xfrm>
        </p:spPr>
        <p:txBody>
          <a:bodyPr/>
          <a:lstStyle/>
          <a:p>
            <a:pPr algn="ctr">
              <a:defRPr/>
            </a:pPr>
            <a:r>
              <a:rPr lang="en-US">
                <a:solidFill>
                  <a:srgbClr val="FFFAFA"/>
                </a:solidFill>
                <a:effectLst/>
                <a:latin typeface="Arial" pitchFamily="-112" charset="0"/>
                <a:ea typeface="Arial" pitchFamily="-112" charset="0"/>
                <a:cs typeface="Arial" pitchFamily="-112" charset="0"/>
              </a:rPr>
              <a:t>Burial Cloths and Pottery </a:t>
            </a:r>
            <a:br>
              <a:rPr lang="en-US">
                <a:solidFill>
                  <a:srgbClr val="FFFAFA"/>
                </a:solidFill>
                <a:effectLst/>
                <a:latin typeface="Arial" pitchFamily="-112" charset="0"/>
                <a:ea typeface="Arial" pitchFamily="-112" charset="0"/>
                <a:cs typeface="Arial" pitchFamily="-112" charset="0"/>
              </a:rPr>
            </a:br>
            <a:r>
              <a:rPr lang="en-US">
                <a:solidFill>
                  <a:srgbClr val="FFFAFA"/>
                </a:solidFill>
                <a:effectLst/>
                <a:latin typeface="Arial" pitchFamily="-112" charset="0"/>
                <a:ea typeface="Arial" pitchFamily="-112" charset="0"/>
                <a:cs typeface="Arial" pitchFamily="-112" charset="0"/>
              </a:rPr>
              <a:t>(700 A.D.)</a:t>
            </a:r>
          </a:p>
        </p:txBody>
      </p:sp>
      <p:sp>
        <p:nvSpPr>
          <p:cNvPr id="302083" name="Rectangle 3">
            <a:extLst>
              <a:ext uri="{FF2B5EF4-FFF2-40B4-BE49-F238E27FC236}">
                <a16:creationId xmlns:a16="http://schemas.microsoft.com/office/drawing/2014/main" id="{AF95D0DE-F4C5-5143-A99A-4F45DCFBAFD8}"/>
              </a:ext>
            </a:extLst>
          </p:cNvPr>
          <p:cNvSpPr>
            <a:spLocks noChangeArrowheads="1"/>
          </p:cNvSpPr>
          <p:nvPr/>
        </p:nvSpPr>
        <p:spPr bwMode="auto">
          <a:xfrm>
            <a:off x="0" y="511175"/>
            <a:ext cx="5357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302084" name="Picture 4" descr="Nasca01">
            <a:extLst>
              <a:ext uri="{FF2B5EF4-FFF2-40B4-BE49-F238E27FC236}">
                <a16:creationId xmlns:a16="http://schemas.microsoft.com/office/drawing/2014/main" id="{FC201F84-D9E2-094F-857F-6B516CA99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 y="1446213"/>
            <a:ext cx="7859713"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328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Nasca03">
            <a:extLst>
              <a:ext uri="{FF2B5EF4-FFF2-40B4-BE49-F238E27FC236}">
                <a16:creationId xmlns:a16="http://schemas.microsoft.com/office/drawing/2014/main" id="{7D785420-36A9-2E4C-BB4D-DAFDA6C0C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719263"/>
            <a:ext cx="790575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3">
            <a:extLst>
              <a:ext uri="{FF2B5EF4-FFF2-40B4-BE49-F238E27FC236}">
                <a16:creationId xmlns:a16="http://schemas.microsoft.com/office/drawing/2014/main" id="{90367AB7-2549-DA48-B0FA-45D03E2F3112}"/>
              </a:ext>
            </a:extLst>
          </p:cNvPr>
          <p:cNvSpPr>
            <a:spLocks noGrp="1" noChangeArrowheads="1"/>
          </p:cNvSpPr>
          <p:nvPr>
            <p:ph type="title" idx="4294967295"/>
          </p:nvPr>
        </p:nvSpPr>
        <p:spPr>
          <a:xfrm>
            <a:off x="0" y="419100"/>
            <a:ext cx="9144000" cy="1066800"/>
          </a:xfrm>
        </p:spPr>
        <p:txBody>
          <a:bodyPr/>
          <a:lstStyle/>
          <a:p>
            <a:pPr eaLnBrk="1" hangingPunct="1"/>
            <a:r>
              <a:rPr lang="en-US" altLang="en-US" sz="4000">
                <a:solidFill>
                  <a:srgbClr val="FFFAFA"/>
                </a:solidFill>
                <a:latin typeface="Arial" panose="020B0604020202020204" pitchFamily="34" charset="0"/>
                <a:ea typeface="ＭＳ Ｐゴシック" panose="020B0600070205080204" pitchFamily="34" charset="-128"/>
                <a:cs typeface="Arial" panose="020B0604020202020204" pitchFamily="34" charset="0"/>
              </a:rPr>
              <a:t>Burial Cloths and Pottery from Peru (700 A.D.)</a:t>
            </a:r>
          </a:p>
        </p:txBody>
      </p:sp>
      <p:sp>
        <p:nvSpPr>
          <p:cNvPr id="304132" name="Rectangle 4">
            <a:extLst>
              <a:ext uri="{FF2B5EF4-FFF2-40B4-BE49-F238E27FC236}">
                <a16:creationId xmlns:a16="http://schemas.microsoft.com/office/drawing/2014/main" id="{20E6099A-DE6F-5341-ABB9-CAE07D53899F}"/>
              </a:ext>
            </a:extLst>
          </p:cNvPr>
          <p:cNvSpPr>
            <a:spLocks noChangeArrowheads="1"/>
          </p:cNvSpPr>
          <p:nvPr/>
        </p:nvSpPr>
        <p:spPr bwMode="auto">
          <a:xfrm>
            <a:off x="0" y="511175"/>
            <a:ext cx="5357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51495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9C217475-4D03-1540-9B78-4A2647D05D19}"/>
              </a:ext>
            </a:extLst>
          </p:cNvPr>
          <p:cNvSpPr>
            <a:spLocks noGrp="1" noChangeArrowheads="1"/>
          </p:cNvSpPr>
          <p:nvPr>
            <p:ph type="title" idx="4294967295"/>
          </p:nvPr>
        </p:nvSpPr>
        <p:spPr>
          <a:xfrm>
            <a:off x="0" y="419100"/>
            <a:ext cx="9144000" cy="1066800"/>
          </a:xfrm>
        </p:spPr>
        <p:txBody>
          <a:bodyPr/>
          <a:lstStyle/>
          <a:p>
            <a:pPr eaLnBrk="1" hangingPunct="1"/>
            <a:r>
              <a:rPr lang="en-US" altLang="en-US">
                <a:solidFill>
                  <a:srgbClr val="FFFAFA"/>
                </a:solidFill>
                <a:latin typeface="Arial" panose="020B0604020202020204" pitchFamily="34" charset="0"/>
                <a:ea typeface="ＭＳ Ｐゴシック" panose="020B0600070205080204" pitchFamily="34" charset="-128"/>
                <a:cs typeface="Arial" panose="020B0604020202020204" pitchFamily="34" charset="0"/>
              </a:rPr>
              <a:t>Burial Cloths and Pottery (700 A.D.)</a:t>
            </a:r>
          </a:p>
        </p:txBody>
      </p:sp>
      <p:sp>
        <p:nvSpPr>
          <p:cNvPr id="306179" name="Rectangle 3">
            <a:extLst>
              <a:ext uri="{FF2B5EF4-FFF2-40B4-BE49-F238E27FC236}">
                <a16:creationId xmlns:a16="http://schemas.microsoft.com/office/drawing/2014/main" id="{BB045EFC-A538-6644-A198-EA8AD368F294}"/>
              </a:ext>
            </a:extLst>
          </p:cNvPr>
          <p:cNvSpPr>
            <a:spLocks noChangeArrowheads="1"/>
          </p:cNvSpPr>
          <p:nvPr/>
        </p:nvSpPr>
        <p:spPr bwMode="auto">
          <a:xfrm>
            <a:off x="0" y="511175"/>
            <a:ext cx="5357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06180" name="Picture 4" descr="Nasca02">
            <a:extLst>
              <a:ext uri="{FF2B5EF4-FFF2-40B4-BE49-F238E27FC236}">
                <a16:creationId xmlns:a16="http://schemas.microsoft.com/office/drawing/2014/main" id="{6A043A15-B672-4645-81FF-7488ED163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1649413"/>
            <a:ext cx="6084887"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90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npo0000b1">
            <a:extLst>
              <a:ext uri="{FF2B5EF4-FFF2-40B4-BE49-F238E27FC236}">
                <a16:creationId xmlns:a16="http://schemas.microsoft.com/office/drawing/2014/main" id="{05AADE68-B8A6-DF4C-AABD-50710CB27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210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Text Box 3">
            <a:extLst>
              <a:ext uri="{FF2B5EF4-FFF2-40B4-BE49-F238E27FC236}">
                <a16:creationId xmlns:a16="http://schemas.microsoft.com/office/drawing/2014/main" id="{479879F5-27C5-3C4D-B5C0-0F4C4F0D9A4E}"/>
              </a:ext>
            </a:extLst>
          </p:cNvPr>
          <p:cNvSpPr txBox="1">
            <a:spLocks noChangeArrowheads="1"/>
          </p:cNvSpPr>
          <p:nvPr/>
        </p:nvSpPr>
        <p:spPr bwMode="auto">
          <a:xfrm>
            <a:off x="685800" y="5397500"/>
            <a:ext cx="7239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Helvetica" pitchFamily="2" charset="0"/>
                <a:ea typeface="ＭＳ Ｐゴシック" panose="020B0600070205080204" pitchFamily="34" charset="-128"/>
                <a:cs typeface="+mn-cs"/>
              </a:rPr>
              <a:t>Roman mural from the second century A.D. showing two long-necked dragons</a:t>
            </a:r>
          </a:p>
        </p:txBody>
      </p:sp>
    </p:spTree>
    <p:extLst>
      <p:ext uri="{BB962C8B-B14F-4D97-AF65-F5344CB8AC3E}">
        <p14:creationId xmlns:p14="http://schemas.microsoft.com/office/powerpoint/2010/main" val="727076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2" name="Rectangle 2">
            <a:extLst>
              <a:ext uri="{FF2B5EF4-FFF2-40B4-BE49-F238E27FC236}">
                <a16:creationId xmlns:a16="http://schemas.microsoft.com/office/drawing/2014/main" id="{4FDBEC8B-2F94-7849-887F-5B9D1954436B}"/>
              </a:ext>
            </a:extLst>
          </p:cNvPr>
          <p:cNvSpPr>
            <a:spLocks noGrp="1" noChangeArrowheads="1"/>
          </p:cNvSpPr>
          <p:nvPr>
            <p:ph type="title" idx="4294967295"/>
          </p:nvPr>
        </p:nvSpPr>
        <p:spPr>
          <a:xfrm>
            <a:off x="0" y="-639763"/>
            <a:ext cx="3889375" cy="639763"/>
          </a:xfrm>
          <a:effectLst>
            <a:outerShdw blurRad="63500" dist="117088" dir="2963922" algn="ctr" rotWithShape="0">
              <a:srgbClr val="000000"/>
            </a:outerShdw>
          </a:effectLst>
        </p:spPr>
        <p:txBody>
          <a:bodyPr/>
          <a:lstStyle/>
          <a:p>
            <a:pPr eaLnBrk="1" fontAlgn="auto" hangingPunct="1">
              <a:spcAft>
                <a:spcPts val="0"/>
              </a:spcAft>
              <a:defRPr/>
            </a:pPr>
            <a:r>
              <a:rPr lang="en-US" sz="1600">
                <a:solidFill>
                  <a:srgbClr val="FFFF00"/>
                </a:solidFill>
                <a:effectLst>
                  <a:outerShdw blurRad="38100" dist="38100" dir="2700000" algn="tl">
                    <a:srgbClr val="000000"/>
                  </a:outerShdw>
                </a:effectLst>
                <a:latin typeface="Arial" pitchFamily="-112" charset="0"/>
                <a:ea typeface="+mj-ea"/>
                <a:cs typeface="+mj-cs"/>
              </a:rPr>
              <a:t>Velociraptors surround man, JP 2</a:t>
            </a:r>
            <a:r>
              <a:rPr lang="en-US" sz="7200">
                <a:solidFill>
                  <a:srgbClr val="FFFF00"/>
                </a:solidFill>
                <a:effectLst>
                  <a:outerShdw blurRad="38100" dist="38100" dir="2700000" algn="tl">
                    <a:srgbClr val="000000"/>
                  </a:outerShdw>
                </a:effectLst>
                <a:latin typeface="Arial" pitchFamily="-112" charset="0"/>
                <a:ea typeface="+mj-ea"/>
                <a:cs typeface="+mj-cs"/>
              </a:rPr>
              <a:t>  </a:t>
            </a:r>
          </a:p>
        </p:txBody>
      </p:sp>
      <p:sp>
        <p:nvSpPr>
          <p:cNvPr id="1797123" name="Rectangle 3">
            <a:extLst>
              <a:ext uri="{FF2B5EF4-FFF2-40B4-BE49-F238E27FC236}">
                <a16:creationId xmlns:a16="http://schemas.microsoft.com/office/drawing/2014/main" id="{FF7ACBAA-7F1A-A345-81F7-5F8F15DBDF71}"/>
              </a:ext>
            </a:extLst>
          </p:cNvPr>
          <p:cNvSpPr>
            <a:spLocks noChangeArrowheads="1"/>
          </p:cNvSpPr>
          <p:nvPr/>
        </p:nvSpPr>
        <p:spPr bwMode="auto">
          <a:xfrm>
            <a:off x="0" y="0"/>
            <a:ext cx="9144000" cy="1981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l" defTabSz="914400" rtl="0" eaLnBrk="1" fontAlgn="base" latinLnBrk="0" hangingPunct="1">
              <a:lnSpc>
                <a:spcPct val="70000"/>
              </a:lnSpc>
              <a:spcBef>
                <a:spcPct val="0"/>
              </a:spcBef>
              <a:spcAft>
                <a:spcPct val="0"/>
              </a:spcAft>
              <a:buClrTx/>
              <a:buSzTx/>
              <a:buFontTx/>
              <a:buNone/>
              <a:tabLst/>
              <a:defRPr/>
            </a:pPr>
            <a:endParaRPr kumimoji="1" lang="en-US" sz="6000" b="0" i="0" u="none" strike="noStrike" kern="1200" cap="none" spc="0" normalizeH="0" baseline="0" noProof="0">
              <a:ln>
                <a:noFill/>
              </a:ln>
              <a:solidFill>
                <a:prstClr val="black"/>
              </a:solidFill>
              <a:effectLst>
                <a:outerShdw blurRad="38100" dist="38100" dir="2700000" algn="tl">
                  <a:srgbClr val="FFFFFF"/>
                </a:outerShdw>
              </a:effectLst>
              <a:uLnTx/>
              <a:uFillTx/>
              <a:latin typeface="Times New Roman" pitchFamily="-112" charset="0"/>
              <a:ea typeface="ＭＳ Ｐゴシック" panose="020B0600070205080204" pitchFamily="34" charset="-128"/>
              <a:cs typeface="+mn-cs"/>
            </a:endParaRPr>
          </a:p>
        </p:txBody>
      </p:sp>
      <p:sp>
        <p:nvSpPr>
          <p:cNvPr id="1797124" name="Text Box 4">
            <a:extLst>
              <a:ext uri="{FF2B5EF4-FFF2-40B4-BE49-F238E27FC236}">
                <a16:creationId xmlns:a16="http://schemas.microsoft.com/office/drawing/2014/main" id="{63F5A8C3-D158-0949-B9DA-33142515B4AD}"/>
              </a:ext>
            </a:extLst>
          </p:cNvPr>
          <p:cNvSpPr txBox="1">
            <a:spLocks noChangeArrowheads="1"/>
          </p:cNvSpPr>
          <p:nvPr/>
        </p:nvSpPr>
        <p:spPr bwMode="auto">
          <a:xfrm>
            <a:off x="1125538" y="3025775"/>
            <a:ext cx="184150" cy="4572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12" charset="0"/>
              <a:ea typeface="ＭＳ Ｐゴシック" panose="020B0600070205080204" pitchFamily="34" charset="-128"/>
              <a:cs typeface="+mn-cs"/>
            </a:endParaRPr>
          </a:p>
        </p:txBody>
      </p:sp>
      <p:sp>
        <p:nvSpPr>
          <p:cNvPr id="1797125" name="Text Box 5">
            <a:extLst>
              <a:ext uri="{FF2B5EF4-FFF2-40B4-BE49-F238E27FC236}">
                <a16:creationId xmlns:a16="http://schemas.microsoft.com/office/drawing/2014/main" id="{8567569F-5B10-2C41-AF73-36DF8657F4BD}"/>
              </a:ext>
            </a:extLst>
          </p:cNvPr>
          <p:cNvSpPr txBox="1">
            <a:spLocks noChangeArrowheads="1"/>
          </p:cNvSpPr>
          <p:nvPr/>
        </p:nvSpPr>
        <p:spPr bwMode="auto">
          <a:xfrm>
            <a:off x="441325" y="3635375"/>
            <a:ext cx="184150" cy="4572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12" charset="0"/>
              <a:ea typeface="ＭＳ Ｐゴシック" panose="020B0600070205080204" pitchFamily="34" charset="-128"/>
              <a:cs typeface="+mn-cs"/>
            </a:endParaRPr>
          </a:p>
        </p:txBody>
      </p:sp>
      <p:pic>
        <p:nvPicPr>
          <p:cNvPr id="201734" name="Picture 7" descr="Man fearful of Dinosaurs, 01[1]">
            <a:extLst>
              <a:ext uri="{FF2B5EF4-FFF2-40B4-BE49-F238E27FC236}">
                <a16:creationId xmlns:a16="http://schemas.microsoft.com/office/drawing/2014/main" id="{01EC8E80-F082-9A48-9949-EB91D7B74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3550"/>
            <a:ext cx="8890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114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8179C323-007F-6D4D-97D2-6259E6AEE73D}"/>
              </a:ext>
            </a:extLst>
          </p:cNvPr>
          <p:cNvSpPr>
            <a:spLocks noGrp="1" noChangeArrowheads="1"/>
          </p:cNvSpPr>
          <p:nvPr>
            <p:ph type="title" idx="4294967295"/>
          </p:nvPr>
        </p:nvSpPr>
        <p:spPr>
          <a:xfrm>
            <a:off x="762000" y="381000"/>
            <a:ext cx="7696200" cy="1295400"/>
          </a:xfrm>
        </p:spPr>
        <p:txBody>
          <a:bodyPr/>
          <a:lstStyle/>
          <a:p>
            <a:pPr eaLnBrk="1" hangingPunct="1"/>
            <a:r>
              <a:rPr lang="en-US" altLang="en-US">
                <a:solidFill>
                  <a:schemeClr val="tx1"/>
                </a:solidFill>
                <a:latin typeface="Arial" panose="020B0604020202020204" pitchFamily="34" charset="0"/>
                <a:ea typeface="ＭＳ Ｐゴシック" panose="020B0600070205080204" pitchFamily="34" charset="-128"/>
              </a:rPr>
              <a:t>Mesopotamian Cylinder Seal</a:t>
            </a:r>
          </a:p>
        </p:txBody>
      </p:sp>
      <p:pic>
        <p:nvPicPr>
          <p:cNvPr id="310275" name="Picture 3" descr="apostagreek">
            <a:extLst>
              <a:ext uri="{FF2B5EF4-FFF2-40B4-BE49-F238E27FC236}">
                <a16:creationId xmlns:a16="http://schemas.microsoft.com/office/drawing/2014/main" id="{F40FCD5E-D1F9-0B4B-99EB-910CEF03B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4">
            <a:extLst>
              <a:ext uri="{FF2B5EF4-FFF2-40B4-BE49-F238E27FC236}">
                <a16:creationId xmlns:a16="http://schemas.microsoft.com/office/drawing/2014/main" id="{8D4E03F7-4E75-CC4F-ADF3-D8D90575F750}"/>
              </a:ext>
            </a:extLst>
          </p:cNvPr>
          <p:cNvSpPr>
            <a:spLocks noChangeArrowheads="1"/>
          </p:cNvSpPr>
          <p:nvPr/>
        </p:nvSpPr>
        <p:spPr bwMode="auto">
          <a:xfrm>
            <a:off x="4876800" y="2133600"/>
            <a:ext cx="4267200" cy="3048000"/>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0277" name="Text Box 5">
            <a:extLst>
              <a:ext uri="{FF2B5EF4-FFF2-40B4-BE49-F238E27FC236}">
                <a16:creationId xmlns:a16="http://schemas.microsoft.com/office/drawing/2014/main" id="{7DD6CE49-1F14-7C42-8EB9-3D071C42E956}"/>
              </a:ext>
            </a:extLst>
          </p:cNvPr>
          <p:cNvSpPr txBox="1">
            <a:spLocks noChangeArrowheads="1"/>
          </p:cNvSpPr>
          <p:nvPr/>
        </p:nvSpPr>
        <p:spPr bwMode="auto">
          <a:xfrm>
            <a:off x="381000" y="5486400"/>
            <a:ext cx="853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Anton Moortgart, 1969, </a:t>
            </a:r>
            <a:r>
              <a:rPr kumimoji="0" lang="en-US" altLang="en-US" sz="28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Art of Ancient Mesopotamia</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plate 292.</a:t>
            </a:r>
          </a:p>
        </p:txBody>
      </p:sp>
    </p:spTree>
    <p:extLst>
      <p:ext uri="{BB962C8B-B14F-4D97-AF65-F5344CB8AC3E}">
        <p14:creationId xmlns:p14="http://schemas.microsoft.com/office/powerpoint/2010/main" val="2515575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92516"/>
                                        </p:tgtEl>
                                      </p:cBhvr>
                                    </p:animEffect>
                                    <p:set>
                                      <p:cBhvr>
                                        <p:cTn id="7" dur="1" fill="hold">
                                          <p:stCondLst>
                                            <p:cond delay="499"/>
                                          </p:stCondLst>
                                        </p:cTn>
                                        <p:tgtEl>
                                          <p:spTgt spid="1925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EgyptianSauropod">
            <a:extLst>
              <a:ext uri="{FF2B5EF4-FFF2-40B4-BE49-F238E27FC236}">
                <a16:creationId xmlns:a16="http://schemas.microsoft.com/office/drawing/2014/main" id="{6D70170E-C53A-EC4C-9156-7C10E92C7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3479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3" name="Picture 3" descr="EgyptianSauropod2">
            <a:extLst>
              <a:ext uri="{FF2B5EF4-FFF2-40B4-BE49-F238E27FC236}">
                <a16:creationId xmlns:a16="http://schemas.microsoft.com/office/drawing/2014/main" id="{ACA7D609-B8DB-AC4E-9726-792E11801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28600"/>
            <a:ext cx="33321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Text Box 4">
            <a:extLst>
              <a:ext uri="{FF2B5EF4-FFF2-40B4-BE49-F238E27FC236}">
                <a16:creationId xmlns:a16="http://schemas.microsoft.com/office/drawing/2014/main" id="{9C8B2275-1511-E442-A63C-EB815645AEAA}"/>
              </a:ext>
            </a:extLst>
          </p:cNvPr>
          <p:cNvSpPr txBox="1">
            <a:spLocks noChangeArrowheads="1"/>
          </p:cNvSpPr>
          <p:nvPr/>
        </p:nvSpPr>
        <p:spPr bwMode="auto">
          <a:xfrm>
            <a:off x="381000" y="5181600"/>
            <a:ext cx="85344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These tablets are attributed to Narmer, the legendary first Pharaoh of a united Egypt.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See Childress, 2000, </a:t>
            </a:r>
            <a:r>
              <a:rPr kumimoji="0" lang="en-US" altLang="en-US" sz="2400" b="0" i="1"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Technology of the Gods</a:t>
            </a: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 p. 115</a:t>
            </a:r>
          </a:p>
        </p:txBody>
      </p:sp>
      <p:sp>
        <p:nvSpPr>
          <p:cNvPr id="71685" name="Oval 5">
            <a:extLst>
              <a:ext uri="{FF2B5EF4-FFF2-40B4-BE49-F238E27FC236}">
                <a16:creationId xmlns:a16="http://schemas.microsoft.com/office/drawing/2014/main" id="{63E9EA31-B809-D543-B19B-6D803733875F}"/>
              </a:ext>
            </a:extLst>
          </p:cNvPr>
          <p:cNvSpPr>
            <a:spLocks noChangeArrowheads="1"/>
          </p:cNvSpPr>
          <p:nvPr/>
        </p:nvSpPr>
        <p:spPr bwMode="auto">
          <a:xfrm>
            <a:off x="1066800" y="2057400"/>
            <a:ext cx="2743200" cy="2362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6" name="Oval 6">
            <a:extLst>
              <a:ext uri="{FF2B5EF4-FFF2-40B4-BE49-F238E27FC236}">
                <a16:creationId xmlns:a16="http://schemas.microsoft.com/office/drawing/2014/main" id="{7FE74EDE-DEAD-3A48-A0B8-E995FF9B90E5}"/>
              </a:ext>
            </a:extLst>
          </p:cNvPr>
          <p:cNvSpPr>
            <a:spLocks noChangeArrowheads="1"/>
          </p:cNvSpPr>
          <p:nvPr/>
        </p:nvSpPr>
        <p:spPr bwMode="auto">
          <a:xfrm>
            <a:off x="5334000" y="762000"/>
            <a:ext cx="3048000" cy="2819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00456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wipe(down)">
                                      <p:cBhvr>
                                        <p:cTn id="7" dur="500"/>
                                        <p:tgtEl>
                                          <p:spTgt spid="7168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686"/>
                                        </p:tgtEl>
                                        <p:attrNameLst>
                                          <p:attrName>style.visibility</p:attrName>
                                        </p:attrNameLst>
                                      </p:cBhvr>
                                      <p:to>
                                        <p:strVal val="visible"/>
                                      </p:to>
                                    </p:set>
                                    <p:animEffect transition="in" filter="wipe(down)">
                                      <p:cBhvr>
                                        <p:cTn id="10"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P spid="7168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B7BE7EE-9A19-9F42-9D05-E3477DE9A7A3}"/>
              </a:ext>
            </a:extLst>
          </p:cNvPr>
          <p:cNvSpPr>
            <a:spLocks noGrp="1" noChangeArrowheads="1"/>
          </p:cNvSpPr>
          <p:nvPr>
            <p:ph type="body" sz="half" idx="1"/>
          </p:nvPr>
        </p:nvSpPr>
        <p:spPr>
          <a:xfrm>
            <a:off x="235527" y="-452362"/>
            <a:ext cx="8672946" cy="2895600"/>
          </a:xfrm>
        </p:spPr>
        <p:txBody>
          <a:bodyPr/>
          <a:lstStyle/>
          <a:p>
            <a:pPr eaLnBrk="1" hangingPunct="1">
              <a:buFontTx/>
              <a:buNone/>
            </a:pPr>
            <a:r>
              <a:rPr lang="en-US" altLang="en-US" sz="3600" b="1" dirty="0">
                <a:solidFill>
                  <a:srgbClr val="FFFF00"/>
                </a:solidFill>
                <a:ea typeface="ＭＳ Ｐゴシック" panose="020B0600070205080204" pitchFamily="34" charset="-128"/>
              </a:rPr>
              <a:t>	</a:t>
            </a:r>
          </a:p>
          <a:p>
            <a:pPr algn="ctr" eaLnBrk="1" hangingPunct="1">
              <a:buFontTx/>
              <a:buNone/>
            </a:pPr>
            <a:r>
              <a:rPr lang="en-US" altLang="en-US" sz="6000" b="1" dirty="0">
                <a:solidFill>
                  <a:srgbClr val="FFFF00"/>
                </a:solidFill>
                <a:latin typeface="Helvetica" pitchFamily="2" charset="0"/>
                <a:ea typeface="ＭＳ Ｐゴシック" panose="020B0600070205080204" pitchFamily="34" charset="-128"/>
              </a:rPr>
              <a:t>Why aren’t dinosaurs mentioned in the Bible?</a:t>
            </a:r>
          </a:p>
        </p:txBody>
      </p:sp>
      <p:sp>
        <p:nvSpPr>
          <p:cNvPr id="338948" name="Text Box 10">
            <a:extLst>
              <a:ext uri="{FF2B5EF4-FFF2-40B4-BE49-F238E27FC236}">
                <a16:creationId xmlns:a16="http://schemas.microsoft.com/office/drawing/2014/main" id="{DBED5745-CD5F-324F-8CD0-59D124E804DF}"/>
              </a:ext>
            </a:extLst>
          </p:cNvPr>
          <p:cNvSpPr txBox="1">
            <a:spLocks noChangeArrowheads="1"/>
          </p:cNvSpPr>
          <p:nvPr/>
        </p:nvSpPr>
        <p:spPr bwMode="auto">
          <a:xfrm>
            <a:off x="1371600" y="2971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5" name="Content Placeholder 4">
            <a:extLst>
              <a:ext uri="{FF2B5EF4-FFF2-40B4-BE49-F238E27FC236}">
                <a16:creationId xmlns:a16="http://schemas.microsoft.com/office/drawing/2014/main" id="{DCE3395E-95ED-284F-A5F7-BE2A90DEB48B}"/>
              </a:ext>
            </a:extLst>
          </p:cNvPr>
          <p:cNvPicPr>
            <a:picLocks noGrp="1" noChangeAspect="1"/>
          </p:cNvPicPr>
          <p:nvPr>
            <p:ph sz="half" idx="2"/>
          </p:nvPr>
        </p:nvPicPr>
        <p:blipFill>
          <a:blip r:embed="rId3"/>
          <a:stretch>
            <a:fillRect/>
          </a:stretch>
        </p:blipFill>
        <p:spPr>
          <a:xfrm>
            <a:off x="-408709" y="3429000"/>
            <a:ext cx="9961418" cy="3424162"/>
          </a:xfrm>
        </p:spPr>
      </p:pic>
    </p:spTree>
    <p:extLst>
      <p:ext uri="{BB962C8B-B14F-4D97-AF65-F5344CB8AC3E}">
        <p14:creationId xmlns:p14="http://schemas.microsoft.com/office/powerpoint/2010/main" val="698689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3" descr="dino-word-timeline">
            <a:extLst>
              <a:ext uri="{FF2B5EF4-FFF2-40B4-BE49-F238E27FC236}">
                <a16:creationId xmlns:a16="http://schemas.microsoft.com/office/drawing/2014/main" id="{1C31589C-6A65-1147-B1C8-EC2F235D8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8153400" cy="4491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0995" name="WordArt 4">
            <a:extLst>
              <a:ext uri="{FF2B5EF4-FFF2-40B4-BE49-F238E27FC236}">
                <a16:creationId xmlns:a16="http://schemas.microsoft.com/office/drawing/2014/main" id="{B7646055-4834-AA4A-94EE-ED6F9C4CAF21}"/>
              </a:ext>
            </a:extLst>
          </p:cNvPr>
          <p:cNvSpPr>
            <a:spLocks noChangeArrowheads="1" noChangeShapeType="1" noTextEdit="1"/>
          </p:cNvSpPr>
          <p:nvPr/>
        </p:nvSpPr>
        <p:spPr bwMode="auto">
          <a:xfrm>
            <a:off x="4191000" y="0"/>
            <a:ext cx="4343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8000"/>
                  </a:solidFill>
                  <a:round/>
                  <a:headEnd/>
                  <a:tailEnd/>
                </a:ln>
                <a:solidFill>
                  <a:srgbClr val="00FF00"/>
                </a:solidFill>
                <a:effectLst/>
                <a:uLnTx/>
                <a:uFillTx/>
                <a:latin typeface="Apple Casual"/>
                <a:ea typeface="ＭＳ Ｐゴシック" panose="020B0600070205080204" pitchFamily="34" charset="-128"/>
                <a:cs typeface="+mn-cs"/>
              </a:rPr>
              <a:t>Sir Richard Owen</a:t>
            </a:r>
          </a:p>
        </p:txBody>
      </p:sp>
      <p:sp>
        <p:nvSpPr>
          <p:cNvPr id="340996" name="AutoShape 5">
            <a:extLst>
              <a:ext uri="{FF2B5EF4-FFF2-40B4-BE49-F238E27FC236}">
                <a16:creationId xmlns:a16="http://schemas.microsoft.com/office/drawing/2014/main" id="{BF879342-E3D1-DB40-A8CF-D0BECF1DA0B3}"/>
              </a:ext>
            </a:extLst>
          </p:cNvPr>
          <p:cNvSpPr>
            <a:spLocks noChangeArrowheads="1"/>
          </p:cNvSpPr>
          <p:nvPr/>
        </p:nvSpPr>
        <p:spPr bwMode="auto">
          <a:xfrm rot="-3266826">
            <a:off x="5309394" y="1410494"/>
            <a:ext cx="1287462" cy="349250"/>
          </a:xfrm>
          <a:prstGeom prst="leftArrow">
            <a:avLst>
              <a:gd name="adj1" fmla="val 50000"/>
              <a:gd name="adj2" fmla="val 92159"/>
            </a:avLst>
          </a:prstGeom>
          <a:solidFill>
            <a:srgbClr val="FF66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0997" name="Text Box 6">
            <a:extLst>
              <a:ext uri="{FF2B5EF4-FFF2-40B4-BE49-F238E27FC236}">
                <a16:creationId xmlns:a16="http://schemas.microsoft.com/office/drawing/2014/main" id="{F00C36E3-6104-8340-8F11-40E67C0E0B4A}"/>
              </a:ext>
            </a:extLst>
          </p:cNvPr>
          <p:cNvSpPr txBox="1">
            <a:spLocks noChangeArrowheads="1"/>
          </p:cNvSpPr>
          <p:nvPr/>
        </p:nvSpPr>
        <p:spPr bwMode="auto">
          <a:xfrm>
            <a:off x="0" y="6172200"/>
            <a:ext cx="9144000" cy="542925"/>
          </a:xfrm>
          <a:prstGeom prst="rect">
            <a:avLst/>
          </a:prstGeom>
          <a:solidFill>
            <a:srgbClr val="FFFF00"/>
          </a:solidFill>
          <a:ln w="9525">
            <a:solidFill>
              <a:srgbClr val="000000"/>
            </a:solidFill>
            <a:miter lim="800000"/>
            <a:headEnd/>
            <a:tailEnd/>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900" b="0" i="0" u="none" strike="noStrike" kern="1200" cap="none" spc="0" normalizeH="0" baseline="0" noProof="0">
                <a:ln>
                  <a:noFill/>
                </a:ln>
                <a:solidFill>
                  <a:srgbClr val="000000"/>
                </a:solidFill>
                <a:effectLst/>
                <a:uLnTx/>
                <a:uFillTx/>
                <a:latin typeface="Futura" panose="020B0602020204020303" pitchFamily="34" charset="-79"/>
                <a:ea typeface="ＭＳ Ｐゴシック" panose="020B0600070205080204" pitchFamily="34" charset="-128"/>
                <a:cs typeface="+mn-cs"/>
              </a:rPr>
              <a:t>Dinosaur = “deino” (terrible) + “sauros” (lizard)</a:t>
            </a:r>
          </a:p>
        </p:txBody>
      </p:sp>
    </p:spTree>
    <p:extLst>
      <p:ext uri="{BB962C8B-B14F-4D97-AF65-F5344CB8AC3E}">
        <p14:creationId xmlns:p14="http://schemas.microsoft.com/office/powerpoint/2010/main" val="4194794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0267AA1-B5AB-BE49-865E-BC38C24C998D}"/>
              </a:ext>
            </a:extLst>
          </p:cNvPr>
          <p:cNvSpPr>
            <a:spLocks noChangeArrowheads="1"/>
          </p:cNvSpPr>
          <p:nvPr/>
        </p:nvSpPr>
        <p:spPr bwMode="auto">
          <a:xfrm>
            <a:off x="0" y="609600"/>
            <a:ext cx="9144000" cy="43434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b"/>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FFFFCC"/>
                </a:solidFill>
                <a:effectLst/>
                <a:uLnTx/>
                <a:uFillTx/>
                <a:latin typeface="GoudySans Md BT" pitchFamily="34" charset="0"/>
                <a:ea typeface="ＭＳ Ｐゴシック" panose="020B0600070205080204" pitchFamily="34" charset="-128"/>
                <a:cs typeface="+mn-cs"/>
              </a:rPr>
              <a:t>Then the Lord answered Job out of the whirlwind and said…</a:t>
            </a:r>
          </a:p>
        </p:txBody>
      </p:sp>
      <p:sp>
        <p:nvSpPr>
          <p:cNvPr id="20483" name="Rectangle 3">
            <a:extLst>
              <a:ext uri="{FF2B5EF4-FFF2-40B4-BE49-F238E27FC236}">
                <a16:creationId xmlns:a16="http://schemas.microsoft.com/office/drawing/2014/main" id="{023D75A8-475A-4844-BF6D-4724A115F88E}"/>
              </a:ext>
            </a:extLst>
          </p:cNvPr>
          <p:cNvSpPr>
            <a:spLocks noChangeArrowheads="1"/>
          </p:cNvSpPr>
          <p:nvPr/>
        </p:nvSpPr>
        <p:spPr bwMode="auto">
          <a:xfrm>
            <a:off x="455613" y="304800"/>
            <a:ext cx="8001000" cy="152400"/>
          </a:xfrm>
          <a:prstGeom prst="rect">
            <a:avLst/>
          </a:prstGeom>
          <a:gradFill rotWithShape="0">
            <a:gsLst>
              <a:gs pos="0">
                <a:srgbClr val="000066"/>
              </a:gs>
              <a:gs pos="50000">
                <a:schemeClr val="tx1"/>
              </a:gs>
              <a:gs pos="100000">
                <a:srgbClr val="000066"/>
              </a:gs>
            </a:gsLst>
            <a:lin ang="0" scaled="1"/>
          </a:gradFill>
          <a:ln w="0">
            <a:no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panose="020B0600070205080204" pitchFamily="34" charset="-128"/>
              <a:cs typeface="+mn-cs"/>
            </a:endParaRPr>
          </a:p>
        </p:txBody>
      </p:sp>
      <p:sp>
        <p:nvSpPr>
          <p:cNvPr id="20484" name="Rectangle 4">
            <a:extLst>
              <a:ext uri="{FF2B5EF4-FFF2-40B4-BE49-F238E27FC236}">
                <a16:creationId xmlns:a16="http://schemas.microsoft.com/office/drawing/2014/main" id="{416CAC46-D21A-E044-86C3-97E857B7F567}"/>
              </a:ext>
            </a:extLst>
          </p:cNvPr>
          <p:cNvSpPr>
            <a:spLocks noChangeArrowheads="1"/>
          </p:cNvSpPr>
          <p:nvPr/>
        </p:nvSpPr>
        <p:spPr bwMode="auto">
          <a:xfrm>
            <a:off x="608013" y="6324600"/>
            <a:ext cx="8001000" cy="152400"/>
          </a:xfrm>
          <a:prstGeom prst="rect">
            <a:avLst/>
          </a:prstGeom>
          <a:gradFill rotWithShape="0">
            <a:gsLst>
              <a:gs pos="0">
                <a:srgbClr val="000066"/>
              </a:gs>
              <a:gs pos="50000">
                <a:schemeClr val="tx1"/>
              </a:gs>
              <a:gs pos="100000">
                <a:srgbClr val="000066"/>
              </a:gs>
            </a:gsLst>
            <a:lin ang="0" scaled="1"/>
          </a:gradFill>
          <a:ln w="0">
            <a:no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panose="020B0600070205080204" pitchFamily="34" charset="-128"/>
              <a:cs typeface="+mn-cs"/>
            </a:endParaRPr>
          </a:p>
        </p:txBody>
      </p:sp>
      <p:sp>
        <p:nvSpPr>
          <p:cNvPr id="20486" name="Text Box 6">
            <a:extLst>
              <a:ext uri="{FF2B5EF4-FFF2-40B4-BE49-F238E27FC236}">
                <a16:creationId xmlns:a16="http://schemas.microsoft.com/office/drawing/2014/main" id="{CDB0EBCC-BC32-E443-8200-03C955ED7A40}"/>
              </a:ext>
            </a:extLst>
          </p:cNvPr>
          <p:cNvSpPr txBox="1">
            <a:spLocks noChangeArrowheads="1"/>
          </p:cNvSpPr>
          <p:nvPr/>
        </p:nvSpPr>
        <p:spPr bwMode="auto">
          <a:xfrm>
            <a:off x="2932113" y="5413375"/>
            <a:ext cx="2909771" cy="923330"/>
          </a:xfrm>
          <a:prstGeom prst="rect">
            <a:avLst/>
          </a:prstGeom>
          <a:noFill/>
          <a:ln w="12700">
            <a:noFill/>
            <a:miter lim="800000"/>
            <a:headEnd type="none" w="sm" len="sm"/>
            <a:tailEnd type="none" w="sm" len="sm"/>
          </a:ln>
          <a:effectLst>
            <a:outerShdw blurRad="63500" dist="107763"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CC"/>
                </a:solidFill>
                <a:effectLst/>
                <a:uLnTx/>
                <a:uFillTx/>
                <a:latin typeface="GoudySans Md BT" pitchFamily="34" charset="0"/>
                <a:ea typeface="ＭＳ Ｐゴシック" panose="020B0600070205080204" pitchFamily="34" charset="-128"/>
                <a:cs typeface="+mn-cs"/>
              </a:rPr>
              <a:t>Job 40:15</a:t>
            </a:r>
          </a:p>
        </p:txBody>
      </p:sp>
    </p:spTree>
    <p:extLst>
      <p:ext uri="{BB962C8B-B14F-4D97-AF65-F5344CB8AC3E}">
        <p14:creationId xmlns:p14="http://schemas.microsoft.com/office/powerpoint/2010/main" val="3132722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0267AA1-B5AB-BE49-865E-BC38C24C998D}"/>
              </a:ext>
            </a:extLst>
          </p:cNvPr>
          <p:cNvSpPr>
            <a:spLocks noChangeArrowheads="1"/>
          </p:cNvSpPr>
          <p:nvPr/>
        </p:nvSpPr>
        <p:spPr bwMode="auto">
          <a:xfrm>
            <a:off x="0" y="609600"/>
            <a:ext cx="9144000" cy="43434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b"/>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FFFFCC"/>
                </a:solidFill>
                <a:effectLst/>
                <a:uLnTx/>
                <a:uFillTx/>
                <a:latin typeface="GoudySans Md BT" pitchFamily="34" charset="0"/>
                <a:ea typeface="ＭＳ Ｐゴシック" panose="020B0600070205080204" pitchFamily="34" charset="-128"/>
                <a:cs typeface="+mn-cs"/>
              </a:rPr>
              <a:t>Behold now, Behemoth, which I made as well as you; He eats grass like an ox.</a:t>
            </a:r>
          </a:p>
        </p:txBody>
      </p:sp>
      <p:sp>
        <p:nvSpPr>
          <p:cNvPr id="20483" name="Rectangle 3">
            <a:extLst>
              <a:ext uri="{FF2B5EF4-FFF2-40B4-BE49-F238E27FC236}">
                <a16:creationId xmlns:a16="http://schemas.microsoft.com/office/drawing/2014/main" id="{023D75A8-475A-4844-BF6D-4724A115F88E}"/>
              </a:ext>
            </a:extLst>
          </p:cNvPr>
          <p:cNvSpPr>
            <a:spLocks noChangeArrowheads="1"/>
          </p:cNvSpPr>
          <p:nvPr/>
        </p:nvSpPr>
        <p:spPr bwMode="auto">
          <a:xfrm>
            <a:off x="455613" y="304800"/>
            <a:ext cx="8001000" cy="152400"/>
          </a:xfrm>
          <a:prstGeom prst="rect">
            <a:avLst/>
          </a:prstGeom>
          <a:gradFill rotWithShape="0">
            <a:gsLst>
              <a:gs pos="0">
                <a:srgbClr val="000066"/>
              </a:gs>
              <a:gs pos="50000">
                <a:schemeClr val="tx1"/>
              </a:gs>
              <a:gs pos="100000">
                <a:srgbClr val="000066"/>
              </a:gs>
            </a:gsLst>
            <a:lin ang="0" scaled="1"/>
          </a:gradFill>
          <a:ln w="0">
            <a:no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panose="020B0600070205080204" pitchFamily="34" charset="-128"/>
              <a:cs typeface="+mn-cs"/>
            </a:endParaRPr>
          </a:p>
        </p:txBody>
      </p:sp>
      <p:sp>
        <p:nvSpPr>
          <p:cNvPr id="20484" name="Rectangle 4">
            <a:extLst>
              <a:ext uri="{FF2B5EF4-FFF2-40B4-BE49-F238E27FC236}">
                <a16:creationId xmlns:a16="http://schemas.microsoft.com/office/drawing/2014/main" id="{416CAC46-D21A-E044-86C3-97E857B7F567}"/>
              </a:ext>
            </a:extLst>
          </p:cNvPr>
          <p:cNvSpPr>
            <a:spLocks noChangeArrowheads="1"/>
          </p:cNvSpPr>
          <p:nvPr/>
        </p:nvSpPr>
        <p:spPr bwMode="auto">
          <a:xfrm>
            <a:off x="608013" y="6324600"/>
            <a:ext cx="8001000" cy="152400"/>
          </a:xfrm>
          <a:prstGeom prst="rect">
            <a:avLst/>
          </a:prstGeom>
          <a:gradFill rotWithShape="0">
            <a:gsLst>
              <a:gs pos="0">
                <a:srgbClr val="000066"/>
              </a:gs>
              <a:gs pos="50000">
                <a:schemeClr val="tx1"/>
              </a:gs>
              <a:gs pos="100000">
                <a:srgbClr val="000066"/>
              </a:gs>
            </a:gsLst>
            <a:lin ang="0" scaled="1"/>
          </a:gradFill>
          <a:ln w="0">
            <a:no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panose="020B0600070205080204" pitchFamily="34" charset="-128"/>
              <a:cs typeface="+mn-cs"/>
            </a:endParaRPr>
          </a:p>
        </p:txBody>
      </p:sp>
      <p:sp>
        <p:nvSpPr>
          <p:cNvPr id="20486" name="Text Box 6">
            <a:extLst>
              <a:ext uri="{FF2B5EF4-FFF2-40B4-BE49-F238E27FC236}">
                <a16:creationId xmlns:a16="http://schemas.microsoft.com/office/drawing/2014/main" id="{CDB0EBCC-BC32-E443-8200-03C955ED7A40}"/>
              </a:ext>
            </a:extLst>
          </p:cNvPr>
          <p:cNvSpPr txBox="1">
            <a:spLocks noChangeArrowheads="1"/>
          </p:cNvSpPr>
          <p:nvPr/>
        </p:nvSpPr>
        <p:spPr bwMode="auto">
          <a:xfrm>
            <a:off x="2932113" y="5413375"/>
            <a:ext cx="2909771" cy="923330"/>
          </a:xfrm>
          <a:prstGeom prst="rect">
            <a:avLst/>
          </a:prstGeom>
          <a:noFill/>
          <a:ln w="12700">
            <a:noFill/>
            <a:miter lim="800000"/>
            <a:headEnd type="none" w="sm" len="sm"/>
            <a:tailEnd type="none" w="sm" len="sm"/>
          </a:ln>
          <a:effectLst>
            <a:outerShdw blurRad="63500" dist="107763"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CC"/>
                </a:solidFill>
                <a:effectLst/>
                <a:uLnTx/>
                <a:uFillTx/>
                <a:latin typeface="GoudySans Md BT" pitchFamily="34" charset="0"/>
                <a:ea typeface="ＭＳ Ｐゴシック" panose="020B0600070205080204" pitchFamily="34" charset="-128"/>
                <a:cs typeface="+mn-cs"/>
              </a:rPr>
              <a:t>Job 40:15</a:t>
            </a:r>
          </a:p>
        </p:txBody>
      </p:sp>
    </p:spTree>
    <p:extLst>
      <p:ext uri="{BB962C8B-B14F-4D97-AF65-F5344CB8AC3E}">
        <p14:creationId xmlns:p14="http://schemas.microsoft.com/office/powerpoint/2010/main" val="2026292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2">
            <a:extLst>
              <a:ext uri="{FF2B5EF4-FFF2-40B4-BE49-F238E27FC236}">
                <a16:creationId xmlns:a16="http://schemas.microsoft.com/office/drawing/2014/main" id="{FEA190BE-E0C7-BC47-8FE9-0D6BAE0827BC}"/>
              </a:ext>
            </a:extLst>
          </p:cNvPr>
          <p:cNvSpPr>
            <a:spLocks noGrp="1" noChangeArrowheads="1"/>
          </p:cNvSpPr>
          <p:nvPr>
            <p:ph type="title"/>
          </p:nvPr>
        </p:nvSpPr>
        <p:spPr/>
        <p:txBody>
          <a:bodyPr/>
          <a:lstStyle/>
          <a:p>
            <a:pPr eaLnBrk="1" hangingPunct="1"/>
            <a:r>
              <a:rPr lang="en-US" altLang="en-US">
                <a:solidFill>
                  <a:srgbClr val="FFFF00"/>
                </a:solidFill>
                <a:latin typeface="Helvetica" pitchFamily="2" charset="0"/>
                <a:ea typeface="ＭＳ Ｐゴシック" panose="020B0600070205080204" pitchFamily="34" charset="-128"/>
              </a:rPr>
              <a:t>What was the Behemoth?</a:t>
            </a:r>
          </a:p>
        </p:txBody>
      </p:sp>
      <p:graphicFrame>
        <p:nvGraphicFramePr>
          <p:cNvPr id="347138" name="Object 3">
            <a:extLst>
              <a:ext uri="{FF2B5EF4-FFF2-40B4-BE49-F238E27FC236}">
                <a16:creationId xmlns:a16="http://schemas.microsoft.com/office/drawing/2014/main" id="{7B32227C-15AD-BD40-A870-B406EB2F8DCA}"/>
              </a:ext>
            </a:extLst>
          </p:cNvPr>
          <p:cNvGraphicFramePr>
            <a:graphicFrameLocks noGrp="1" noChangeAspect="1"/>
          </p:cNvGraphicFramePr>
          <p:nvPr>
            <p:ph type="body" idx="1"/>
          </p:nvPr>
        </p:nvGraphicFramePr>
        <p:xfrm>
          <a:off x="1828800" y="1981200"/>
          <a:ext cx="5486400" cy="4114800"/>
        </p:xfrm>
        <a:graphic>
          <a:graphicData uri="http://schemas.openxmlformats.org/presentationml/2006/ole">
            <mc:AlternateContent xmlns:mc="http://schemas.openxmlformats.org/markup-compatibility/2006">
              <mc:Choice xmlns:v="urn:schemas-microsoft-com:vml" Requires="v">
                <p:oleObj spid="_x0000_s460804" name="Slide" r:id="rId4" imgW="9156700" imgH="6870700" progId="PowerPoint.Slide.8">
                  <p:embed/>
                </p:oleObj>
              </mc:Choice>
              <mc:Fallback>
                <p:oleObj name="Slide" r:id="rId4" imgW="9156700" imgH="6870700" progId="PowerPoint.Slide.8">
                  <p:embed/>
                  <p:pic>
                    <p:nvPicPr>
                      <p:cNvPr id="347138" name="Object 3">
                        <a:extLst>
                          <a:ext uri="{FF2B5EF4-FFF2-40B4-BE49-F238E27FC236}">
                            <a16:creationId xmlns:a16="http://schemas.microsoft.com/office/drawing/2014/main" id="{7B32227C-15AD-BD40-A870-B406EB2F8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812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4039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0267AA1-B5AB-BE49-865E-BC38C24C998D}"/>
              </a:ext>
            </a:extLst>
          </p:cNvPr>
          <p:cNvSpPr>
            <a:spLocks noChangeArrowheads="1"/>
          </p:cNvSpPr>
          <p:nvPr/>
        </p:nvSpPr>
        <p:spPr bwMode="auto">
          <a:xfrm>
            <a:off x="0" y="609600"/>
            <a:ext cx="9144000" cy="43434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b"/>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FFFFCC"/>
                </a:solidFill>
                <a:effectLst/>
                <a:uLnTx/>
                <a:uFillTx/>
                <a:latin typeface="GoudySans Md BT" pitchFamily="34" charset="0"/>
                <a:ea typeface="ＭＳ Ｐゴシック" panose="020B0600070205080204" pitchFamily="34" charset="-128"/>
                <a:cs typeface="+mn-cs"/>
              </a:rPr>
              <a:t>Behold now, his strength in his loins and his power in the muscles of his belly.</a:t>
            </a:r>
          </a:p>
        </p:txBody>
      </p:sp>
      <p:sp>
        <p:nvSpPr>
          <p:cNvPr id="20483" name="Rectangle 3">
            <a:extLst>
              <a:ext uri="{FF2B5EF4-FFF2-40B4-BE49-F238E27FC236}">
                <a16:creationId xmlns:a16="http://schemas.microsoft.com/office/drawing/2014/main" id="{023D75A8-475A-4844-BF6D-4724A115F88E}"/>
              </a:ext>
            </a:extLst>
          </p:cNvPr>
          <p:cNvSpPr>
            <a:spLocks noChangeArrowheads="1"/>
          </p:cNvSpPr>
          <p:nvPr/>
        </p:nvSpPr>
        <p:spPr bwMode="auto">
          <a:xfrm>
            <a:off x="455613" y="304800"/>
            <a:ext cx="8001000" cy="152400"/>
          </a:xfrm>
          <a:prstGeom prst="rect">
            <a:avLst/>
          </a:prstGeom>
          <a:gradFill rotWithShape="0">
            <a:gsLst>
              <a:gs pos="0">
                <a:srgbClr val="000066"/>
              </a:gs>
              <a:gs pos="50000">
                <a:schemeClr val="tx1"/>
              </a:gs>
              <a:gs pos="100000">
                <a:srgbClr val="000066"/>
              </a:gs>
            </a:gsLst>
            <a:lin ang="0" scaled="1"/>
          </a:gradFill>
          <a:ln w="0">
            <a:no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panose="020B0600070205080204" pitchFamily="34" charset="-128"/>
              <a:cs typeface="+mn-cs"/>
            </a:endParaRPr>
          </a:p>
        </p:txBody>
      </p:sp>
      <p:sp>
        <p:nvSpPr>
          <p:cNvPr id="20484" name="Rectangle 4">
            <a:extLst>
              <a:ext uri="{FF2B5EF4-FFF2-40B4-BE49-F238E27FC236}">
                <a16:creationId xmlns:a16="http://schemas.microsoft.com/office/drawing/2014/main" id="{416CAC46-D21A-E044-86C3-97E857B7F567}"/>
              </a:ext>
            </a:extLst>
          </p:cNvPr>
          <p:cNvSpPr>
            <a:spLocks noChangeArrowheads="1"/>
          </p:cNvSpPr>
          <p:nvPr/>
        </p:nvSpPr>
        <p:spPr bwMode="auto">
          <a:xfrm>
            <a:off x="608013" y="6324600"/>
            <a:ext cx="8001000" cy="152400"/>
          </a:xfrm>
          <a:prstGeom prst="rect">
            <a:avLst/>
          </a:prstGeom>
          <a:gradFill rotWithShape="0">
            <a:gsLst>
              <a:gs pos="0">
                <a:srgbClr val="000066"/>
              </a:gs>
              <a:gs pos="50000">
                <a:schemeClr val="tx1"/>
              </a:gs>
              <a:gs pos="100000">
                <a:srgbClr val="000066"/>
              </a:gs>
            </a:gsLst>
            <a:lin ang="0" scaled="1"/>
          </a:gradFill>
          <a:ln w="0">
            <a:no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panose="020B0600070205080204" pitchFamily="34" charset="-128"/>
              <a:cs typeface="+mn-cs"/>
            </a:endParaRPr>
          </a:p>
        </p:txBody>
      </p:sp>
      <p:sp>
        <p:nvSpPr>
          <p:cNvPr id="20486" name="Text Box 6">
            <a:extLst>
              <a:ext uri="{FF2B5EF4-FFF2-40B4-BE49-F238E27FC236}">
                <a16:creationId xmlns:a16="http://schemas.microsoft.com/office/drawing/2014/main" id="{CDB0EBCC-BC32-E443-8200-03C955ED7A40}"/>
              </a:ext>
            </a:extLst>
          </p:cNvPr>
          <p:cNvSpPr txBox="1">
            <a:spLocks noChangeArrowheads="1"/>
          </p:cNvSpPr>
          <p:nvPr/>
        </p:nvSpPr>
        <p:spPr bwMode="auto">
          <a:xfrm>
            <a:off x="2932113" y="5413375"/>
            <a:ext cx="3348037" cy="914400"/>
          </a:xfrm>
          <a:prstGeom prst="rect">
            <a:avLst/>
          </a:prstGeom>
          <a:noFill/>
          <a:ln w="12700">
            <a:noFill/>
            <a:miter lim="800000"/>
            <a:headEnd type="none" w="sm" len="sm"/>
            <a:tailEnd type="none" w="sm" len="sm"/>
          </a:ln>
          <a:effectLst>
            <a:outerShdw blurRad="63500" dist="107763"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CC"/>
                </a:solidFill>
                <a:effectLst/>
                <a:uLnTx/>
                <a:uFillTx/>
                <a:latin typeface="GoudySans Md BT" pitchFamily="34" charset="0"/>
                <a:ea typeface="ＭＳ Ｐゴシック" panose="020B0600070205080204" pitchFamily="34" charset="-128"/>
                <a:cs typeface="+mn-cs"/>
              </a:rPr>
              <a:t>Job 40:16</a:t>
            </a:r>
          </a:p>
        </p:txBody>
      </p:sp>
    </p:spTree>
    <p:extLst>
      <p:ext uri="{BB962C8B-B14F-4D97-AF65-F5344CB8AC3E}">
        <p14:creationId xmlns:p14="http://schemas.microsoft.com/office/powerpoint/2010/main" val="3854388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a:extLst>
              <a:ext uri="{FF2B5EF4-FFF2-40B4-BE49-F238E27FC236}">
                <a16:creationId xmlns:a16="http://schemas.microsoft.com/office/drawing/2014/main" id="{FAA023FD-255B-9544-93F4-113DA5F7BCAE}"/>
              </a:ext>
            </a:extLst>
          </p:cNvPr>
          <p:cNvSpPr>
            <a:spLocks noGrp="1" noChangeArrowheads="1"/>
          </p:cNvSpPr>
          <p:nvPr>
            <p:ph type="title"/>
          </p:nvPr>
        </p:nvSpPr>
        <p:spPr/>
        <p:txBody>
          <a:bodyPr/>
          <a:lstStyle/>
          <a:p>
            <a:pPr eaLnBrk="1" hangingPunct="1"/>
            <a:r>
              <a:rPr lang="en-US" altLang="en-US" b="1" i="1">
                <a:latin typeface="Goudy Old Style" panose="02020502050305020303" pitchFamily="18" charset="77"/>
                <a:ea typeface="ＭＳ Ｐゴシック" panose="020B0600070205080204" pitchFamily="34" charset="-128"/>
              </a:rPr>
              <a:t>Mother and baby elephant Glenco Biol p. 497</a:t>
            </a:r>
          </a:p>
        </p:txBody>
      </p:sp>
      <p:pic>
        <p:nvPicPr>
          <p:cNvPr id="351235" name="Picture 3" descr="elephant and baby">
            <a:extLst>
              <a:ext uri="{FF2B5EF4-FFF2-40B4-BE49-F238E27FC236}">
                <a16:creationId xmlns:a16="http://schemas.microsoft.com/office/drawing/2014/main" id="{B6EFF29F-3FEE-384D-A53B-F4D39DBEC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Line 4">
            <a:extLst>
              <a:ext uri="{FF2B5EF4-FFF2-40B4-BE49-F238E27FC236}">
                <a16:creationId xmlns:a16="http://schemas.microsoft.com/office/drawing/2014/main" id="{4E570425-2C69-4B4B-A4F1-CA28610653F3}"/>
              </a:ext>
            </a:extLst>
          </p:cNvPr>
          <p:cNvSpPr>
            <a:spLocks noChangeShapeType="1"/>
          </p:cNvSpPr>
          <p:nvPr/>
        </p:nvSpPr>
        <p:spPr bwMode="auto">
          <a:xfrm flipV="1">
            <a:off x="3124200" y="3810000"/>
            <a:ext cx="2895600" cy="1981200"/>
          </a:xfrm>
          <a:prstGeom prst="line">
            <a:avLst/>
          </a:prstGeom>
          <a:noFill/>
          <a:ln w="127000">
            <a:solidFill>
              <a:srgbClr val="FF0000"/>
            </a:solidFill>
            <a:round/>
            <a:headEnd type="none" w="sm" len="sm"/>
            <a:tailEnd type="triangle" w="sm" len="sm"/>
          </a:ln>
          <a:effectLst>
            <a:outerShdw dist="28398" dir="6993903"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509" name="Text Box 5">
            <a:extLst>
              <a:ext uri="{FF2B5EF4-FFF2-40B4-BE49-F238E27FC236}">
                <a16:creationId xmlns:a16="http://schemas.microsoft.com/office/drawing/2014/main" id="{5A616D7E-D443-9848-8A42-6D219E8A2715}"/>
              </a:ext>
            </a:extLst>
          </p:cNvPr>
          <p:cNvSpPr txBox="1">
            <a:spLocks noChangeArrowheads="1"/>
          </p:cNvSpPr>
          <p:nvPr/>
        </p:nvSpPr>
        <p:spPr bwMode="auto">
          <a:xfrm>
            <a:off x="1392238" y="6002338"/>
            <a:ext cx="6053137"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GoudySans Md BT" pitchFamily="34" charset="0"/>
                <a:ea typeface="ＭＳ Ｐゴシック" panose="020B0600070205080204" pitchFamily="34" charset="-128"/>
                <a:cs typeface="+mn-cs"/>
              </a:rPr>
              <a:t>Elephants have a big belly!</a:t>
            </a:r>
          </a:p>
        </p:txBody>
      </p:sp>
    </p:spTree>
    <p:extLst>
      <p:ext uri="{BB962C8B-B14F-4D97-AF65-F5344CB8AC3E}">
        <p14:creationId xmlns:p14="http://schemas.microsoft.com/office/powerpoint/2010/main" val="2555093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200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0-#ppt_w/2"/>
                                          </p:val>
                                        </p:tav>
                                        <p:tav tm="100000">
                                          <p:val>
                                            <p:strVal val="#ppt_x"/>
                                          </p:val>
                                        </p:tav>
                                      </p:tavLst>
                                    </p:anim>
                                    <p:anim calcmode="lin" valueType="num">
                                      <p:cBhvr additive="base">
                                        <p:cTn id="8" dur="500" fill="hold"/>
                                        <p:tgtEl>
                                          <p:spTgt spid="215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hippo">
            <a:extLst>
              <a:ext uri="{FF2B5EF4-FFF2-40B4-BE49-F238E27FC236}">
                <a16:creationId xmlns:a16="http://schemas.microsoft.com/office/drawing/2014/main" id="{4C8E7405-8B09-3E48-AF91-D8DE8C60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3" name="Text Box 3">
            <a:extLst>
              <a:ext uri="{FF2B5EF4-FFF2-40B4-BE49-F238E27FC236}">
                <a16:creationId xmlns:a16="http://schemas.microsoft.com/office/drawing/2014/main" id="{D571BBA2-89C7-9144-8F1A-E43A863324A5}"/>
              </a:ext>
            </a:extLst>
          </p:cNvPr>
          <p:cNvSpPr txBox="1">
            <a:spLocks noChangeArrowheads="1"/>
          </p:cNvSpPr>
          <p:nvPr/>
        </p:nvSpPr>
        <p:spPr bwMode="auto">
          <a:xfrm>
            <a:off x="1392238" y="6049963"/>
            <a:ext cx="648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GoudySans Md BT" pitchFamily="34" charset="0"/>
                <a:ea typeface="ＭＳ Ｐゴシック" panose="020B0600070205080204" pitchFamily="34" charset="-128"/>
                <a:cs typeface="+mn-cs"/>
              </a:rPr>
              <a:t>A Hippopotamus has a big belly!</a:t>
            </a:r>
          </a:p>
        </p:txBody>
      </p:sp>
      <p:sp>
        <p:nvSpPr>
          <p:cNvPr id="22532" name="Line 4">
            <a:extLst>
              <a:ext uri="{FF2B5EF4-FFF2-40B4-BE49-F238E27FC236}">
                <a16:creationId xmlns:a16="http://schemas.microsoft.com/office/drawing/2014/main" id="{D4256BA9-9311-1D40-ADC9-8F7D9F20F6D0}"/>
              </a:ext>
            </a:extLst>
          </p:cNvPr>
          <p:cNvSpPr>
            <a:spLocks noChangeShapeType="1"/>
          </p:cNvSpPr>
          <p:nvPr/>
        </p:nvSpPr>
        <p:spPr bwMode="auto">
          <a:xfrm flipH="1" flipV="1">
            <a:off x="3810000" y="4267200"/>
            <a:ext cx="2362200" cy="1752600"/>
          </a:xfrm>
          <a:prstGeom prst="line">
            <a:avLst/>
          </a:prstGeom>
          <a:noFill/>
          <a:ln w="127000">
            <a:solidFill>
              <a:srgbClr val="FF0000"/>
            </a:solidFill>
            <a:round/>
            <a:headEnd type="none" w="sm" len="sm"/>
            <a:tailEnd type="triangle" w="sm" len="sm"/>
          </a:ln>
          <a:effectLst>
            <a:outerShdw dist="64758" dir="678596"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11764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200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1+#ppt_w/2"/>
                                          </p:val>
                                        </p:tav>
                                        <p:tav tm="100000">
                                          <p:val>
                                            <p:strVal val="#ppt_x"/>
                                          </p:val>
                                        </p:tav>
                                      </p:tavLst>
                                    </p:anim>
                                    <p:anim calcmode="lin" valueType="num">
                                      <p:cBhvr additive="base">
                                        <p:cTn id="8"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218" name="Rectangle 2">
            <a:extLst>
              <a:ext uri="{FF2B5EF4-FFF2-40B4-BE49-F238E27FC236}">
                <a16:creationId xmlns:a16="http://schemas.microsoft.com/office/drawing/2014/main" id="{4F365CB0-CBC3-AD47-8BA8-C695FE89AA8F}"/>
              </a:ext>
            </a:extLst>
          </p:cNvPr>
          <p:cNvSpPr>
            <a:spLocks noGrp="1" noChangeArrowheads="1"/>
          </p:cNvSpPr>
          <p:nvPr>
            <p:ph type="title" idx="4294967295"/>
          </p:nvPr>
        </p:nvSpPr>
        <p:spPr>
          <a:xfrm>
            <a:off x="5578475" y="-279400"/>
            <a:ext cx="3565525" cy="279400"/>
          </a:xfrm>
          <a:effectLst>
            <a:outerShdw blurRad="63500" dist="117088" dir="2963922" algn="ctr" rotWithShape="0">
              <a:srgbClr val="000000"/>
            </a:outerShdw>
          </a:effectLst>
        </p:spPr>
        <p:txBody>
          <a:bodyPr/>
          <a:lstStyle/>
          <a:p>
            <a:pPr eaLnBrk="1" fontAlgn="auto" hangingPunct="1">
              <a:spcAft>
                <a:spcPts val="0"/>
              </a:spcAft>
              <a:defRPr/>
            </a:pPr>
            <a:r>
              <a:rPr lang="en-US" sz="1600">
                <a:solidFill>
                  <a:srgbClr val="FFFF00"/>
                </a:solidFill>
                <a:effectLst>
                  <a:outerShdw blurRad="38100" dist="38100" dir="2700000" algn="tl">
                    <a:srgbClr val="000000"/>
                  </a:outerShdw>
                </a:effectLst>
                <a:latin typeface="Arial" pitchFamily="-112" charset="0"/>
                <a:ea typeface="+mj-ea"/>
                <a:cs typeface="+mj-cs"/>
              </a:rPr>
              <a:t>Jurassic Park 2, Chasing man</a:t>
            </a:r>
            <a:r>
              <a:rPr lang="en-US" sz="7200">
                <a:solidFill>
                  <a:srgbClr val="FFFF00"/>
                </a:solidFill>
                <a:effectLst>
                  <a:outerShdw blurRad="38100" dist="38100" dir="2700000" algn="tl">
                    <a:srgbClr val="000000"/>
                  </a:outerShdw>
                </a:effectLst>
                <a:latin typeface="Arial" pitchFamily="-112" charset="0"/>
                <a:ea typeface="+mj-ea"/>
                <a:cs typeface="+mj-cs"/>
              </a:rPr>
              <a:t>  </a:t>
            </a:r>
          </a:p>
        </p:txBody>
      </p:sp>
      <p:sp>
        <p:nvSpPr>
          <p:cNvPr id="1801219" name="Rectangle 3">
            <a:extLst>
              <a:ext uri="{FF2B5EF4-FFF2-40B4-BE49-F238E27FC236}">
                <a16:creationId xmlns:a16="http://schemas.microsoft.com/office/drawing/2014/main" id="{C31BF462-CB51-6C40-AC9B-CCA6E1D2E667}"/>
              </a:ext>
            </a:extLst>
          </p:cNvPr>
          <p:cNvSpPr>
            <a:spLocks noChangeArrowheads="1"/>
          </p:cNvSpPr>
          <p:nvPr/>
        </p:nvSpPr>
        <p:spPr bwMode="auto">
          <a:xfrm>
            <a:off x="0" y="0"/>
            <a:ext cx="9144000" cy="1981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l" defTabSz="914400" rtl="0" eaLnBrk="1" fontAlgn="base" latinLnBrk="0" hangingPunct="1">
              <a:lnSpc>
                <a:spcPct val="70000"/>
              </a:lnSpc>
              <a:spcBef>
                <a:spcPct val="0"/>
              </a:spcBef>
              <a:spcAft>
                <a:spcPct val="0"/>
              </a:spcAft>
              <a:buClrTx/>
              <a:buSzTx/>
              <a:buFontTx/>
              <a:buNone/>
              <a:tabLst/>
              <a:defRPr/>
            </a:pPr>
            <a:endParaRPr kumimoji="1" lang="en-US" sz="6000" b="0" i="0" u="none" strike="noStrike" kern="1200" cap="none" spc="0" normalizeH="0" baseline="0" noProof="0">
              <a:ln>
                <a:noFill/>
              </a:ln>
              <a:solidFill>
                <a:prstClr val="black"/>
              </a:solidFill>
              <a:effectLst>
                <a:outerShdw blurRad="38100" dist="38100" dir="2700000" algn="tl">
                  <a:srgbClr val="FFFFFF"/>
                </a:outerShdw>
              </a:effectLst>
              <a:uLnTx/>
              <a:uFillTx/>
              <a:latin typeface="Times New Roman" pitchFamily="-112" charset="0"/>
              <a:ea typeface="ＭＳ Ｐゴシック" panose="020B0600070205080204" pitchFamily="34" charset="-128"/>
              <a:cs typeface="+mn-cs"/>
            </a:endParaRPr>
          </a:p>
        </p:txBody>
      </p:sp>
      <p:sp>
        <p:nvSpPr>
          <p:cNvPr id="1801220" name="Text Box 4">
            <a:extLst>
              <a:ext uri="{FF2B5EF4-FFF2-40B4-BE49-F238E27FC236}">
                <a16:creationId xmlns:a16="http://schemas.microsoft.com/office/drawing/2014/main" id="{6D126322-5243-F04F-B00B-B52144E7F8FC}"/>
              </a:ext>
            </a:extLst>
          </p:cNvPr>
          <p:cNvSpPr txBox="1">
            <a:spLocks noChangeArrowheads="1"/>
          </p:cNvSpPr>
          <p:nvPr/>
        </p:nvSpPr>
        <p:spPr bwMode="auto">
          <a:xfrm>
            <a:off x="1125538" y="3025775"/>
            <a:ext cx="184150" cy="4572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12" charset="0"/>
              <a:ea typeface="ＭＳ Ｐゴシック" panose="020B0600070205080204" pitchFamily="34" charset="-128"/>
              <a:cs typeface="+mn-cs"/>
            </a:endParaRPr>
          </a:p>
        </p:txBody>
      </p:sp>
      <p:sp>
        <p:nvSpPr>
          <p:cNvPr id="1801221" name="Text Box 5">
            <a:extLst>
              <a:ext uri="{FF2B5EF4-FFF2-40B4-BE49-F238E27FC236}">
                <a16:creationId xmlns:a16="http://schemas.microsoft.com/office/drawing/2014/main" id="{1BDCE632-9B52-0042-8DD5-0D5B2965D34F}"/>
              </a:ext>
            </a:extLst>
          </p:cNvPr>
          <p:cNvSpPr txBox="1">
            <a:spLocks noChangeArrowheads="1"/>
          </p:cNvSpPr>
          <p:nvPr/>
        </p:nvSpPr>
        <p:spPr bwMode="auto">
          <a:xfrm>
            <a:off x="441325" y="3635375"/>
            <a:ext cx="184150" cy="4572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12" charset="0"/>
              <a:ea typeface="ＭＳ Ｐゴシック" panose="020B0600070205080204" pitchFamily="34" charset="-128"/>
              <a:cs typeface="+mn-cs"/>
            </a:endParaRPr>
          </a:p>
        </p:txBody>
      </p:sp>
      <p:pic>
        <p:nvPicPr>
          <p:cNvPr id="203782" name="Picture 6" descr="Jurassic Park 3, jp3-006">
            <a:extLst>
              <a:ext uri="{FF2B5EF4-FFF2-40B4-BE49-F238E27FC236}">
                <a16:creationId xmlns:a16="http://schemas.microsoft.com/office/drawing/2014/main" id="{5FF359E8-77AC-2C45-9488-45C3F5D8D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817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brach">
            <a:extLst>
              <a:ext uri="{FF2B5EF4-FFF2-40B4-BE49-F238E27FC236}">
                <a16:creationId xmlns:a16="http://schemas.microsoft.com/office/drawing/2014/main" id="{F6E13D0E-380C-354C-A6B0-B02998EF8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0" cy="71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Line 3">
            <a:extLst>
              <a:ext uri="{FF2B5EF4-FFF2-40B4-BE49-F238E27FC236}">
                <a16:creationId xmlns:a16="http://schemas.microsoft.com/office/drawing/2014/main" id="{F00F7E98-1ACD-D541-86E6-B738B461ADE3}"/>
              </a:ext>
            </a:extLst>
          </p:cNvPr>
          <p:cNvSpPr>
            <a:spLocks noChangeShapeType="1"/>
          </p:cNvSpPr>
          <p:nvPr/>
        </p:nvSpPr>
        <p:spPr bwMode="auto">
          <a:xfrm>
            <a:off x="3352800" y="3581400"/>
            <a:ext cx="2209800" cy="1143000"/>
          </a:xfrm>
          <a:prstGeom prst="line">
            <a:avLst/>
          </a:prstGeom>
          <a:noFill/>
          <a:ln w="76200">
            <a:solidFill>
              <a:srgbClr val="FF0000"/>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5332" name="Text Box 4">
            <a:extLst>
              <a:ext uri="{FF2B5EF4-FFF2-40B4-BE49-F238E27FC236}">
                <a16:creationId xmlns:a16="http://schemas.microsoft.com/office/drawing/2014/main" id="{E7B01501-4905-2346-978D-F142A4EB3794}"/>
              </a:ext>
            </a:extLst>
          </p:cNvPr>
          <p:cNvSpPr txBox="1">
            <a:spLocks noChangeArrowheads="1"/>
          </p:cNvSpPr>
          <p:nvPr/>
        </p:nvSpPr>
        <p:spPr bwMode="auto">
          <a:xfrm>
            <a:off x="1189038" y="2117725"/>
            <a:ext cx="33797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Big</a:t>
            </a:r>
            <a:r>
              <a:rPr kumimoji="0" lang="en-US" altLang="en-US" sz="48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 belly</a:t>
            </a:r>
          </a:p>
        </p:txBody>
      </p:sp>
    </p:spTree>
    <p:extLst>
      <p:ext uri="{BB962C8B-B14F-4D97-AF65-F5344CB8AC3E}">
        <p14:creationId xmlns:p14="http://schemas.microsoft.com/office/powerpoint/2010/main" val="1097931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0-#ppt_w/2"/>
                                          </p:val>
                                        </p:tav>
                                        <p:tav tm="100000">
                                          <p:val>
                                            <p:strVal val="#ppt_x"/>
                                          </p:val>
                                        </p:tav>
                                      </p:tavLst>
                                    </p:anim>
                                    <p:anim calcmode="lin" valueType="num">
                                      <p:cBhvr additive="base">
                                        <p:cTn id="8" dur="500" fill="hold"/>
                                        <p:tgtEl>
                                          <p:spTgt spid="235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137F43E-0687-B147-BDF7-AFA2ECA85BFA}"/>
              </a:ext>
            </a:extLst>
          </p:cNvPr>
          <p:cNvSpPr>
            <a:spLocks noChangeArrowheads="1"/>
          </p:cNvSpPr>
          <p:nvPr/>
        </p:nvSpPr>
        <p:spPr bwMode="auto">
          <a:xfrm>
            <a:off x="304801" y="-278823"/>
            <a:ext cx="7259782" cy="45720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b"/>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00"/>
                </a:solidFill>
                <a:effectLst/>
                <a:uLnTx/>
                <a:uFillTx/>
                <a:latin typeface="GoudySans Md BT" pitchFamily="34" charset="0"/>
                <a:ea typeface="ＭＳ Ｐゴシック" panose="020B0600070205080204" pitchFamily="34" charset="-128"/>
                <a:cs typeface="+mn-cs"/>
              </a:rPr>
              <a:t>He bends his tail like a cedar: the sinews of his thighs are knit</a:t>
            </a:r>
          </a:p>
          <a:p>
            <a:pPr marL="0" marR="0" lvl="0" indent="0" defTabSz="914400" rtl="0" eaLnBrk="1" fontAlgn="base" latinLnBrk="0" hangingPunct="1">
              <a:lnSpc>
                <a:spcPct val="9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00"/>
                </a:solidFill>
                <a:effectLst/>
                <a:uLnTx/>
                <a:uFillTx/>
                <a:latin typeface="GoudySans Md BT" pitchFamily="34" charset="0"/>
                <a:ea typeface="ＭＳ Ｐゴシック" panose="020B0600070205080204" pitchFamily="34" charset="-128"/>
                <a:cs typeface="+mn-cs"/>
              </a:rPr>
              <a:t>together.</a:t>
            </a:r>
          </a:p>
        </p:txBody>
      </p:sp>
      <p:sp>
        <p:nvSpPr>
          <p:cNvPr id="24582" name="Text Box 6">
            <a:extLst>
              <a:ext uri="{FF2B5EF4-FFF2-40B4-BE49-F238E27FC236}">
                <a16:creationId xmlns:a16="http://schemas.microsoft.com/office/drawing/2014/main" id="{67F36056-2BF8-2B46-B00E-E79164F6C73E}"/>
              </a:ext>
            </a:extLst>
          </p:cNvPr>
          <p:cNvSpPr txBox="1">
            <a:spLocks noChangeArrowheads="1"/>
          </p:cNvSpPr>
          <p:nvPr/>
        </p:nvSpPr>
        <p:spPr bwMode="auto">
          <a:xfrm>
            <a:off x="304801" y="4661188"/>
            <a:ext cx="3348037" cy="914400"/>
          </a:xfrm>
          <a:prstGeom prst="rect">
            <a:avLst/>
          </a:prstGeom>
          <a:noFill/>
          <a:ln w="12700">
            <a:noFill/>
            <a:miter lim="800000"/>
            <a:headEnd type="none" w="sm" len="sm"/>
            <a:tailEnd type="none" w="sm" len="sm"/>
          </a:ln>
          <a:effectLst>
            <a:outerShdw blurRad="63500" dist="107763"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GoudySans Md BT" pitchFamily="34" charset="0"/>
                <a:ea typeface="ＭＳ Ｐゴシック" panose="020B0600070205080204" pitchFamily="34" charset="-128"/>
                <a:cs typeface="+mn-cs"/>
              </a:rPr>
              <a:t>Job 40:17</a:t>
            </a:r>
          </a:p>
        </p:txBody>
      </p:sp>
      <p:pic>
        <p:nvPicPr>
          <p:cNvPr id="95241" name="Picture 9" descr="C:\Documents and Settings\Dr. Brad Harrub\My Documents\My Pictures\Yosemite\Yosemite 102.jpg">
            <a:extLst>
              <a:ext uri="{FF2B5EF4-FFF2-40B4-BE49-F238E27FC236}">
                <a16:creationId xmlns:a16="http://schemas.microsoft.com/office/drawing/2014/main" id="{8752FC3B-356B-954A-9966-1EEB0887A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218" y="3671454"/>
            <a:ext cx="3505200" cy="318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42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5241"/>
                                        </p:tgtEl>
                                        <p:attrNameLst>
                                          <p:attrName>style.visibility</p:attrName>
                                        </p:attrNameLst>
                                      </p:cBhvr>
                                      <p:to>
                                        <p:strVal val="visible"/>
                                      </p:to>
                                    </p:set>
                                    <p:animEffect transition="in" filter="checkerboard(across)">
                                      <p:cBhvr>
                                        <p:cTn id="7" dur="5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FE30352-ED64-4B48-B4BE-F4D76F6AE4E2}"/>
              </a:ext>
            </a:extLst>
          </p:cNvPr>
          <p:cNvSpPr>
            <a:spLocks noGrp="1" noChangeArrowheads="1"/>
          </p:cNvSpPr>
          <p:nvPr>
            <p:ph type="title"/>
          </p:nvPr>
        </p:nvSpPr>
        <p:spPr>
          <a:xfrm>
            <a:off x="685800" y="228600"/>
            <a:ext cx="7772400" cy="1143000"/>
          </a:xfrm>
          <a:ln w="38100">
            <a:solidFill>
              <a:schemeClr val="bg2"/>
            </a:solidFill>
          </a:ln>
        </p:spPr>
        <p:txBody>
          <a:bodyPr/>
          <a:lstStyle/>
          <a:p>
            <a:pPr eaLnBrk="1" hangingPunct="1"/>
            <a:r>
              <a:rPr lang="en-US" altLang="en-US" b="1">
                <a:solidFill>
                  <a:srgbClr val="FFFF00"/>
                </a:solidFill>
                <a:effectLst>
                  <a:outerShdw blurRad="38100" dist="38100" dir="2700000" algn="tl">
                    <a:srgbClr val="000000"/>
                  </a:outerShdw>
                </a:effectLst>
                <a:ea typeface="ＭＳ Ｐゴシック" panose="020B0600070205080204" pitchFamily="34" charset="-128"/>
              </a:rPr>
              <a:t>“Cedars” in the Bible</a:t>
            </a:r>
          </a:p>
        </p:txBody>
      </p:sp>
      <p:sp>
        <p:nvSpPr>
          <p:cNvPr id="359427" name="Rectangle 3">
            <a:extLst>
              <a:ext uri="{FF2B5EF4-FFF2-40B4-BE49-F238E27FC236}">
                <a16:creationId xmlns:a16="http://schemas.microsoft.com/office/drawing/2014/main" id="{96DE2688-EA83-E84E-85BF-6C0222503754}"/>
              </a:ext>
            </a:extLst>
          </p:cNvPr>
          <p:cNvSpPr>
            <a:spLocks noGrp="1" noChangeArrowheads="1"/>
          </p:cNvSpPr>
          <p:nvPr>
            <p:ph type="body" idx="1"/>
          </p:nvPr>
        </p:nvSpPr>
        <p:spPr>
          <a:xfrm>
            <a:off x="457200" y="1752600"/>
            <a:ext cx="8229600" cy="4800600"/>
          </a:xfrm>
        </p:spPr>
        <p:txBody>
          <a:bodyPr/>
          <a:lstStyle/>
          <a:p>
            <a:pPr eaLnBrk="1" hangingPunct="1">
              <a:lnSpc>
                <a:spcPct val="80000"/>
              </a:lnSpc>
              <a:spcBef>
                <a:spcPct val="10000"/>
              </a:spcBef>
            </a:pPr>
            <a:r>
              <a:rPr lang="en-US" altLang="en-US" sz="2600">
                <a:solidFill>
                  <a:srgbClr val="FFFF00"/>
                </a:solidFill>
                <a:ea typeface="ＭＳ Ｐゴシック" panose="020B0600070205080204" pitchFamily="34" charset="-128"/>
              </a:rPr>
              <a:t>Psalm 92:12—“</a:t>
            </a:r>
            <a:r>
              <a:rPr lang="en-US" altLang="en-US" sz="2600" b="1">
                <a:solidFill>
                  <a:srgbClr val="FFFF00"/>
                </a:solidFill>
                <a:ea typeface="ＭＳ Ｐゴシック" panose="020B0600070205080204" pitchFamily="34" charset="-128"/>
              </a:rPr>
              <a:t>The righteous</a:t>
            </a:r>
            <a:r>
              <a:rPr lang="en-US" altLang="en-US" sz="2600">
                <a:solidFill>
                  <a:srgbClr val="FFFF00"/>
                </a:solidFill>
                <a:ea typeface="ＭＳ Ｐゴシック" panose="020B0600070205080204" pitchFamily="34" charset="-128"/>
              </a:rPr>
              <a:t> shall flourish like a palm tree, </a:t>
            </a:r>
            <a:r>
              <a:rPr lang="en-US" altLang="en-US" sz="2600" b="1">
                <a:solidFill>
                  <a:srgbClr val="FFFF00"/>
                </a:solidFill>
                <a:ea typeface="ＭＳ Ｐゴシック" panose="020B0600070205080204" pitchFamily="34" charset="-128"/>
              </a:rPr>
              <a:t>he shall grow like a cedar in Lebanon</a:t>
            </a:r>
            <a:r>
              <a:rPr lang="en-US" altLang="en-US" sz="2600">
                <a:solidFill>
                  <a:srgbClr val="FFFF00"/>
                </a:solidFill>
                <a:ea typeface="ＭＳ Ｐゴシック" panose="020B0600070205080204" pitchFamily="34" charset="-128"/>
              </a:rPr>
              <a:t>”</a:t>
            </a:r>
          </a:p>
          <a:p>
            <a:pPr eaLnBrk="1" hangingPunct="1">
              <a:lnSpc>
                <a:spcPct val="80000"/>
              </a:lnSpc>
              <a:spcBef>
                <a:spcPct val="10000"/>
              </a:spcBef>
            </a:pPr>
            <a:endParaRPr lang="en-US" altLang="en-US" sz="1000">
              <a:solidFill>
                <a:srgbClr val="FFFF00"/>
              </a:solidFill>
              <a:ea typeface="ＭＳ Ｐゴシック" panose="020B0600070205080204" pitchFamily="34" charset="-128"/>
            </a:endParaRPr>
          </a:p>
          <a:p>
            <a:pPr eaLnBrk="1" hangingPunct="1">
              <a:lnSpc>
                <a:spcPct val="80000"/>
              </a:lnSpc>
              <a:spcBef>
                <a:spcPct val="10000"/>
              </a:spcBef>
            </a:pPr>
            <a:r>
              <a:rPr lang="en-US" altLang="en-US" sz="2600">
                <a:solidFill>
                  <a:srgbClr val="FFFF00"/>
                </a:solidFill>
                <a:ea typeface="ＭＳ Ｐゴシック" panose="020B0600070205080204" pitchFamily="34" charset="-128"/>
              </a:rPr>
              <a:t>Ezekiel 31:3—“Indeed Assyria was </a:t>
            </a:r>
            <a:r>
              <a:rPr lang="en-US" altLang="en-US" sz="2600" b="1">
                <a:solidFill>
                  <a:srgbClr val="FFFF00"/>
                </a:solidFill>
                <a:ea typeface="ＭＳ Ｐゴシック" panose="020B0600070205080204" pitchFamily="34" charset="-128"/>
              </a:rPr>
              <a:t>a cedar</a:t>
            </a:r>
            <a:r>
              <a:rPr lang="en-US" altLang="en-US" sz="2600">
                <a:solidFill>
                  <a:srgbClr val="FFFF00"/>
                </a:solidFill>
                <a:ea typeface="ＭＳ Ｐゴシック" panose="020B0600070205080204" pitchFamily="34" charset="-128"/>
              </a:rPr>
              <a:t> in Lebanon, with fine branches that shaded the forest, and </a:t>
            </a:r>
            <a:r>
              <a:rPr lang="en-US" altLang="en-US" sz="2600" b="1">
                <a:solidFill>
                  <a:srgbClr val="FFFF00"/>
                </a:solidFill>
                <a:ea typeface="ＭＳ Ｐゴシック" panose="020B0600070205080204" pitchFamily="34" charset="-128"/>
              </a:rPr>
              <a:t>of high stature</a:t>
            </a:r>
            <a:r>
              <a:rPr lang="en-US" altLang="en-US" sz="2600">
                <a:solidFill>
                  <a:srgbClr val="FFFF00"/>
                </a:solidFill>
                <a:ea typeface="ＭＳ Ｐゴシック" panose="020B0600070205080204" pitchFamily="34" charset="-128"/>
              </a:rPr>
              <a:t>; and its top was among the thick boughs”</a:t>
            </a:r>
          </a:p>
          <a:p>
            <a:pPr eaLnBrk="1" hangingPunct="1">
              <a:lnSpc>
                <a:spcPct val="80000"/>
              </a:lnSpc>
              <a:spcBef>
                <a:spcPct val="10000"/>
              </a:spcBef>
            </a:pPr>
            <a:endParaRPr lang="en-US" altLang="en-US" sz="1000">
              <a:solidFill>
                <a:srgbClr val="FFFF00"/>
              </a:solidFill>
              <a:ea typeface="ＭＳ Ｐゴシック" panose="020B0600070205080204" pitchFamily="34" charset="-128"/>
            </a:endParaRPr>
          </a:p>
          <a:p>
            <a:pPr eaLnBrk="1" hangingPunct="1">
              <a:lnSpc>
                <a:spcPct val="80000"/>
              </a:lnSpc>
              <a:spcBef>
                <a:spcPct val="10000"/>
              </a:spcBef>
            </a:pPr>
            <a:r>
              <a:rPr lang="en-US" altLang="en-US" sz="2600">
                <a:solidFill>
                  <a:srgbClr val="FFFF00"/>
                </a:solidFill>
                <a:ea typeface="ＭＳ Ｐゴシック" panose="020B0600070205080204" pitchFamily="34" charset="-128"/>
              </a:rPr>
              <a:t>Amos 2:9—“Yet it was I who destroyed the Amorite before them, </a:t>
            </a:r>
            <a:r>
              <a:rPr lang="en-US" altLang="en-US" sz="2600" b="1">
                <a:solidFill>
                  <a:srgbClr val="FFFF00"/>
                </a:solidFill>
                <a:ea typeface="ＭＳ Ｐゴシック" panose="020B0600070205080204" pitchFamily="34" charset="-128"/>
              </a:rPr>
              <a:t>Whose height was like the height of the cedars</a:t>
            </a:r>
            <a:r>
              <a:rPr lang="en-US" altLang="en-US" sz="2600">
                <a:solidFill>
                  <a:srgbClr val="FFFF00"/>
                </a:solidFill>
                <a:ea typeface="ＭＳ Ｐゴシック" panose="020B0600070205080204" pitchFamily="34" charset="-128"/>
              </a:rPr>
              <a:t>, and he was as strong as the oaks; yet I destroyed his fruit above and his roots beneath”</a:t>
            </a:r>
          </a:p>
          <a:p>
            <a:pPr eaLnBrk="1" hangingPunct="1">
              <a:lnSpc>
                <a:spcPct val="80000"/>
              </a:lnSpc>
              <a:spcBef>
                <a:spcPct val="10000"/>
              </a:spcBef>
              <a:buFontTx/>
              <a:buNone/>
            </a:pPr>
            <a:endParaRPr lang="en-US" altLang="en-US" sz="1000">
              <a:solidFill>
                <a:srgbClr val="FFFF00"/>
              </a:solidFill>
              <a:ea typeface="ＭＳ Ｐゴシック" panose="020B0600070205080204" pitchFamily="34" charset="-128"/>
            </a:endParaRPr>
          </a:p>
          <a:p>
            <a:pPr eaLnBrk="1" hangingPunct="1">
              <a:lnSpc>
                <a:spcPct val="80000"/>
              </a:lnSpc>
            </a:pPr>
            <a:r>
              <a:rPr lang="en-US" altLang="en-US" sz="2600">
                <a:solidFill>
                  <a:srgbClr val="FFFF00"/>
                </a:solidFill>
                <a:ea typeface="ＭＳ Ｐゴシック" panose="020B0600070205080204" pitchFamily="34" charset="-128"/>
              </a:rPr>
              <a:t>Ezekiel 17:22—“Thus says the Lord GOD: ‘I will take also </a:t>
            </a:r>
            <a:r>
              <a:rPr lang="en-US" altLang="en-US" sz="2600" b="1">
                <a:solidFill>
                  <a:srgbClr val="FFFF00"/>
                </a:solidFill>
                <a:ea typeface="ＭＳ Ｐゴシック" panose="020B0600070205080204" pitchFamily="34" charset="-128"/>
              </a:rPr>
              <a:t>one of the highest branches of the high cedar</a:t>
            </a:r>
            <a:r>
              <a:rPr lang="en-US" altLang="en-US" sz="2600">
                <a:solidFill>
                  <a:srgbClr val="FFFF00"/>
                </a:solidFill>
                <a:ea typeface="ＭＳ Ｐゴシック" panose="020B0600070205080204" pitchFamily="34" charset="-128"/>
              </a:rPr>
              <a:t> and set it out”</a:t>
            </a:r>
          </a:p>
        </p:txBody>
      </p:sp>
    </p:spTree>
    <p:extLst>
      <p:ext uri="{BB962C8B-B14F-4D97-AF65-F5344CB8AC3E}">
        <p14:creationId xmlns:p14="http://schemas.microsoft.com/office/powerpoint/2010/main" val="2380411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tail">
            <a:extLst>
              <a:ext uri="{FF2B5EF4-FFF2-40B4-BE49-F238E27FC236}">
                <a16:creationId xmlns:a16="http://schemas.microsoft.com/office/drawing/2014/main" id="{F2033114-3F99-CF40-A911-86CB24D52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050" y="0"/>
            <a:ext cx="5187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FD1C12C7-D906-5B43-B148-73531D9977F6}"/>
              </a:ext>
            </a:extLst>
          </p:cNvPr>
          <p:cNvSpPr txBox="1">
            <a:spLocks noChangeArrowheads="1"/>
          </p:cNvSpPr>
          <p:nvPr/>
        </p:nvSpPr>
        <p:spPr bwMode="auto">
          <a:xfrm>
            <a:off x="212725" y="1219200"/>
            <a:ext cx="35972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uLnTx/>
                <a:uFillTx/>
                <a:latin typeface="Helvetica" pitchFamily="2" charset="0"/>
                <a:ea typeface="ＭＳ Ｐゴシック" panose="020B0600070205080204" pitchFamily="34" charset="-128"/>
                <a:cs typeface="+mn-cs"/>
              </a:rPr>
              <a:t>Not</a:t>
            </a:r>
            <a:r>
              <a:rPr kumimoji="0" lang="en-US" altLang="en-US" sz="7200" b="1" i="0" u="none" strike="noStrike" kern="1200" cap="none" spc="0" normalizeH="0" baseline="0" noProof="0" dirty="0">
                <a:ln>
                  <a:noFill/>
                </a:ln>
                <a:solidFill>
                  <a:srgbClr val="000000"/>
                </a:solidFill>
                <a:effectLst/>
                <a:uLnTx/>
                <a:uFillTx/>
                <a:latin typeface="Helvetica" pitchFamily="2" charset="0"/>
                <a:ea typeface="ＭＳ Ｐゴシック" panose="020B0600070205080204" pitchFamily="34" charset="-128"/>
                <a:cs typeface="+mn-cs"/>
              </a:rPr>
              <a:t> </a:t>
            </a:r>
            <a:r>
              <a:rPr kumimoji="0" lang="en-US" altLang="en-US" sz="7200" b="1" i="0" u="none" strike="noStrike" kern="1200" cap="none" spc="0" normalizeH="0" baseline="0" noProof="0" dirty="0">
                <a:ln>
                  <a:noFill/>
                </a:ln>
                <a:solidFill>
                  <a:schemeClr val="bg1"/>
                </a:solidFill>
                <a:effectLst/>
                <a:uLnTx/>
                <a:uFillTx/>
                <a:latin typeface="Helvetica" pitchFamily="2" charset="0"/>
                <a:ea typeface="ＭＳ Ｐゴシック" panose="020B0600070205080204" pitchFamily="34" charset="-128"/>
                <a:cs typeface="+mn-cs"/>
              </a:rPr>
              <a:t>like a cedar tree!</a:t>
            </a:r>
          </a:p>
        </p:txBody>
      </p:sp>
      <p:sp>
        <p:nvSpPr>
          <p:cNvPr id="25604" name="AutoShape 4">
            <a:extLst>
              <a:ext uri="{FF2B5EF4-FFF2-40B4-BE49-F238E27FC236}">
                <a16:creationId xmlns:a16="http://schemas.microsoft.com/office/drawing/2014/main" id="{1912ED82-DBFE-2141-8616-59A69C3CB49D}"/>
              </a:ext>
            </a:extLst>
          </p:cNvPr>
          <p:cNvSpPr>
            <a:spLocks noChangeArrowheads="1"/>
          </p:cNvSpPr>
          <p:nvPr/>
        </p:nvSpPr>
        <p:spPr bwMode="auto">
          <a:xfrm>
            <a:off x="2590800" y="4038600"/>
            <a:ext cx="3886200" cy="485775"/>
          </a:xfrm>
          <a:prstGeom prst="rightArrow">
            <a:avLst>
              <a:gd name="adj1" fmla="val 50000"/>
              <a:gd name="adj2" fmla="val 200000"/>
            </a:avLst>
          </a:prstGeom>
          <a:solidFill>
            <a:srgbClr val="FF0000"/>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1131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0-#ppt_w/2"/>
                                          </p:val>
                                        </p:tav>
                                        <p:tav tm="100000">
                                          <p:val>
                                            <p:strVal val="#ppt_x"/>
                                          </p:val>
                                        </p:tav>
                                      </p:tavLst>
                                    </p:anim>
                                    <p:anim calcmode="lin" valueType="num">
                                      <p:cBhvr additive="base">
                                        <p:cTn id="8" dur="500" fill="hold"/>
                                        <p:tgtEl>
                                          <p:spTgt spid="2560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advAuto="0"/>
      <p:bldP spid="2560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B16AB243-3885-E141-994A-ACEDB8A3EF6F}"/>
              </a:ext>
            </a:extLst>
          </p:cNvPr>
          <p:cNvSpPr txBox="1">
            <a:spLocks noChangeArrowheads="1"/>
          </p:cNvSpPr>
          <p:nvPr/>
        </p:nvSpPr>
        <p:spPr bwMode="auto">
          <a:xfrm>
            <a:off x="0" y="457200"/>
            <a:ext cx="3429000" cy="45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uLnTx/>
                <a:uFillTx/>
                <a:latin typeface="GoudySans Md BT" pitchFamily="34" charset="0"/>
                <a:ea typeface="ＭＳ Ｐゴシック" panose="020B0600070205080204" pitchFamily="34" charset="-128"/>
                <a:cs typeface="+mn-cs"/>
              </a:rPr>
              <a:t>Not</a:t>
            </a:r>
            <a:r>
              <a:rPr kumimoji="0" lang="en-US" altLang="en-US" sz="7200" b="1" i="0" u="none" strike="noStrike" kern="1200" cap="none" spc="0" normalizeH="0" baseline="0" noProof="0" dirty="0">
                <a:ln>
                  <a:noFill/>
                </a:ln>
                <a:solidFill>
                  <a:srgbClr val="000000"/>
                </a:solidFill>
                <a:effectLst/>
                <a:uLnTx/>
                <a:uFillTx/>
                <a:latin typeface="GoudySans Md BT" pitchFamily="34" charset="0"/>
                <a:ea typeface="ＭＳ Ｐゴシック" panose="020B0600070205080204" pitchFamily="34" charset="-128"/>
                <a:cs typeface="+mn-cs"/>
              </a:rPr>
              <a:t> </a:t>
            </a:r>
            <a:r>
              <a:rPr kumimoji="0" lang="en-US" altLang="en-US" sz="7200" b="1" i="0" u="none" strike="noStrike" kern="1200" cap="none" spc="0" normalizeH="0" baseline="0" noProof="0" dirty="0">
                <a:ln>
                  <a:noFill/>
                </a:ln>
                <a:solidFill>
                  <a:schemeClr val="bg1"/>
                </a:solidFill>
                <a:effectLst/>
                <a:uLnTx/>
                <a:uFillTx/>
                <a:latin typeface="GoudySans Md BT" pitchFamily="34" charset="0"/>
                <a:ea typeface="ＭＳ Ｐゴシック" panose="020B0600070205080204" pitchFamily="34" charset="-128"/>
                <a:cs typeface="+mn-cs"/>
              </a:rPr>
              <a:t>like a cedar tree here either!</a:t>
            </a:r>
          </a:p>
        </p:txBody>
      </p:sp>
      <p:sp>
        <p:nvSpPr>
          <p:cNvPr id="363523" name="AutoShape 3">
            <a:extLst>
              <a:ext uri="{FF2B5EF4-FFF2-40B4-BE49-F238E27FC236}">
                <a16:creationId xmlns:a16="http://schemas.microsoft.com/office/drawing/2014/main" id="{9C7A4FD7-6C14-A244-BB6F-8C41A9BFA55B}"/>
              </a:ext>
            </a:extLst>
          </p:cNvPr>
          <p:cNvSpPr>
            <a:spLocks noChangeArrowheads="1"/>
          </p:cNvSpPr>
          <p:nvPr/>
        </p:nvSpPr>
        <p:spPr bwMode="auto">
          <a:xfrm rot="-2290978">
            <a:off x="1447800" y="5181600"/>
            <a:ext cx="3444875" cy="963613"/>
          </a:xfrm>
          <a:prstGeom prst="rightArrow">
            <a:avLst>
              <a:gd name="adj1" fmla="val 50000"/>
              <a:gd name="adj2" fmla="val 89374"/>
            </a:avLst>
          </a:prstGeom>
          <a:solidFill>
            <a:srgbClr val="FF0000"/>
          </a:solidFill>
          <a:ln w="57150">
            <a:solidFill>
              <a:schemeClr val="bg2"/>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63524" name="Picture 4" descr="Hippopotamus Tail">
            <a:extLst>
              <a:ext uri="{FF2B5EF4-FFF2-40B4-BE49-F238E27FC236}">
                <a16:creationId xmlns:a16="http://schemas.microsoft.com/office/drawing/2014/main" id="{AA52472F-F101-E74D-8C17-CAA03A59D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10" r="20810"/>
          <a:stretch>
            <a:fillRect/>
          </a:stretch>
        </p:blipFill>
        <p:spPr bwMode="auto">
          <a:xfrm>
            <a:off x="4527550" y="0"/>
            <a:ext cx="4616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330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brach">
            <a:extLst>
              <a:ext uri="{FF2B5EF4-FFF2-40B4-BE49-F238E27FC236}">
                <a16:creationId xmlns:a16="http://schemas.microsoft.com/office/drawing/2014/main" id="{0A52089F-FC15-0E41-B084-4EB8CFBA0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23" y="16575"/>
            <a:ext cx="9474846" cy="68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Line 3">
            <a:extLst>
              <a:ext uri="{FF2B5EF4-FFF2-40B4-BE49-F238E27FC236}">
                <a16:creationId xmlns:a16="http://schemas.microsoft.com/office/drawing/2014/main" id="{81B0060D-9EA3-204B-A0CB-0DCE322DCE87}"/>
              </a:ext>
            </a:extLst>
          </p:cNvPr>
          <p:cNvSpPr>
            <a:spLocks noChangeShapeType="1"/>
          </p:cNvSpPr>
          <p:nvPr/>
        </p:nvSpPr>
        <p:spPr bwMode="auto">
          <a:xfrm flipH="1">
            <a:off x="3048000" y="2895600"/>
            <a:ext cx="381000" cy="1752600"/>
          </a:xfrm>
          <a:prstGeom prst="line">
            <a:avLst/>
          </a:prstGeom>
          <a:noFill/>
          <a:ln w="76200">
            <a:solidFill>
              <a:srgbClr val="FF0000"/>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65572" name="Text Box 4">
            <a:extLst>
              <a:ext uri="{FF2B5EF4-FFF2-40B4-BE49-F238E27FC236}">
                <a16:creationId xmlns:a16="http://schemas.microsoft.com/office/drawing/2014/main" id="{CF38B01B-67B2-E744-94AA-0D3C2AF5D9E8}"/>
              </a:ext>
            </a:extLst>
          </p:cNvPr>
          <p:cNvSpPr txBox="1">
            <a:spLocks noChangeArrowheads="1"/>
          </p:cNvSpPr>
          <p:nvPr/>
        </p:nvSpPr>
        <p:spPr bwMode="auto">
          <a:xfrm>
            <a:off x="304800" y="2133600"/>
            <a:ext cx="499586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Like a cedar tree</a:t>
            </a:r>
          </a:p>
        </p:txBody>
      </p:sp>
      <p:pic>
        <p:nvPicPr>
          <p:cNvPr id="365573" name="Picture 5" descr="hippo">
            <a:extLst>
              <a:ext uri="{FF2B5EF4-FFF2-40B4-BE49-F238E27FC236}">
                <a16:creationId xmlns:a16="http://schemas.microsoft.com/office/drawing/2014/main" id="{B065A53A-138F-0740-A8A3-61E2F9376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131" y="5783355"/>
            <a:ext cx="19812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706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57BC1AEC-FF5E-5447-BEF4-EFA669A04DD9}"/>
              </a:ext>
            </a:extLst>
          </p:cNvPr>
          <p:cNvSpPr>
            <a:spLocks noGrp="1" noChangeArrowheads="1"/>
          </p:cNvSpPr>
          <p:nvPr>
            <p:ph type="title"/>
          </p:nvPr>
        </p:nvSpPr>
        <p:spPr>
          <a:xfrm>
            <a:off x="457200" y="274638"/>
            <a:ext cx="8382000" cy="5059362"/>
          </a:xfrm>
        </p:spPr>
        <p:txBody>
          <a:bodyPr>
            <a:normAutofit/>
          </a:bodyPr>
          <a:lstStyle/>
          <a:p>
            <a:pPr eaLnBrk="1" hangingPunct="1"/>
            <a:r>
              <a:rPr lang="en-US" altLang="en-US" sz="6100" b="1" u="sng" dirty="0">
                <a:solidFill>
                  <a:schemeClr val="bg1"/>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JOB 41</a:t>
            </a:r>
            <a:br>
              <a:rPr lang="en-US" altLang="en-US" sz="6100" b="1" dirty="0">
                <a:solidFill>
                  <a:schemeClr val="bg1"/>
                </a:solidFill>
                <a:latin typeface="Arial" panose="020B0604020202020204" pitchFamily="34" charset="0"/>
                <a:ea typeface="ＭＳ Ｐゴシック" panose="020B0600070205080204" pitchFamily="34" charset="-128"/>
              </a:rPr>
            </a:br>
            <a:br>
              <a:rPr lang="en-US" altLang="en-US" sz="3200" b="1" dirty="0">
                <a:solidFill>
                  <a:schemeClr val="bg1"/>
                </a:solidFill>
                <a:latin typeface="Arial" panose="020B0604020202020204" pitchFamily="34" charset="0"/>
                <a:ea typeface="ＭＳ Ｐゴシック" panose="020B0600070205080204" pitchFamily="34" charset="-128"/>
              </a:rPr>
            </a:br>
            <a:r>
              <a:rPr lang="en-US" altLang="en-US" sz="6100" b="1" dirty="0">
                <a:solidFill>
                  <a:schemeClr val="bg1"/>
                </a:solidFill>
                <a:latin typeface="Arial" panose="020B0604020202020204" pitchFamily="34" charset="0"/>
                <a:ea typeface="ＭＳ Ｐゴシック" panose="020B0600070205080204" pitchFamily="34" charset="-128"/>
              </a:rPr>
              <a:t>“Can you draw out </a:t>
            </a:r>
            <a:r>
              <a:rPr lang="en-US" altLang="en-US" sz="6100" b="1" dirty="0">
                <a:solidFill>
                  <a:schemeClr val="bg1"/>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Leviathan </a:t>
            </a:r>
            <a:r>
              <a:rPr lang="en-US" altLang="en-US" sz="6100" b="1" dirty="0">
                <a:solidFill>
                  <a:schemeClr val="bg1"/>
                </a:solidFill>
                <a:latin typeface="Arial" panose="020B0604020202020204" pitchFamily="34" charset="0"/>
                <a:ea typeface="ＭＳ Ｐゴシック" panose="020B0600070205080204" pitchFamily="34" charset="-128"/>
              </a:rPr>
              <a:t>with a fishhook…?”</a:t>
            </a:r>
          </a:p>
        </p:txBody>
      </p:sp>
    </p:spTree>
    <p:extLst>
      <p:ext uri="{BB962C8B-B14F-4D97-AF65-F5344CB8AC3E}">
        <p14:creationId xmlns:p14="http://schemas.microsoft.com/office/powerpoint/2010/main" val="3033864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60098"/>
                                        </p:tgtEl>
                                        <p:attrNameLst>
                                          <p:attrName>style.visibility</p:attrName>
                                        </p:attrNameLst>
                                      </p:cBhvr>
                                      <p:to>
                                        <p:strVal val="visible"/>
                                      </p:to>
                                    </p:set>
                                    <p:animEffect transition="in" filter="blinds(horizontal)">
                                      <p:cBhvr>
                                        <p:cTn id="7" dur="500"/>
                                        <p:tgtEl>
                                          <p:spTgt spid="26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577A11F9-A6BD-8F43-8F62-4623D818B1D6}"/>
              </a:ext>
            </a:extLst>
          </p:cNvPr>
          <p:cNvSpPr>
            <a:spLocks noGrp="1" noChangeArrowheads="1"/>
          </p:cNvSpPr>
          <p:nvPr>
            <p:ph type="title"/>
          </p:nvPr>
        </p:nvSpPr>
        <p:spPr>
          <a:xfrm>
            <a:off x="304800" y="318655"/>
            <a:ext cx="8534400" cy="5181600"/>
          </a:xfrm>
          <a:ln w="38100">
            <a:solidFill>
              <a:schemeClr val="bg1"/>
            </a:solidFill>
          </a:ln>
        </p:spPr>
        <p:txBody>
          <a:bodyPr/>
          <a:lstStyle/>
          <a:p>
            <a:pPr eaLnBrk="1" hangingPunct="1"/>
            <a: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“Can you put a rope in his nose, or pierce his jaw with a hook?</a:t>
            </a:r>
            <a:b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…The sword that reaches him cannot avail; nor the spear, the dart or the javelin…. Clubs are regarded as stubble; he laughs at the rattling of the javelin.”</a:t>
            </a:r>
            <a:b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br>
            <a:br>
              <a:rPr lang="en-US" altLang="en-US" sz="14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b="1"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Job 41:2,26,29</a:t>
            </a:r>
          </a:p>
        </p:txBody>
      </p:sp>
    </p:spTree>
    <p:extLst>
      <p:ext uri="{BB962C8B-B14F-4D97-AF65-F5344CB8AC3E}">
        <p14:creationId xmlns:p14="http://schemas.microsoft.com/office/powerpoint/2010/main" val="327848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4E4AE0AD-8AD0-1C42-9D3B-8DD1F95D47E7}"/>
              </a:ext>
            </a:extLst>
          </p:cNvPr>
          <p:cNvSpPr>
            <a:spLocks noGrp="1" noChangeArrowheads="1"/>
          </p:cNvSpPr>
          <p:nvPr>
            <p:ph type="title"/>
          </p:nvPr>
        </p:nvSpPr>
        <p:spPr>
          <a:xfrm>
            <a:off x="304800" y="304800"/>
            <a:ext cx="8534400" cy="2362200"/>
          </a:xfrm>
        </p:spPr>
        <p:txBody>
          <a:bodyPr/>
          <a:lstStyle/>
          <a:p>
            <a:pPr algn="just" eaLnBrk="1" hangingPunct="1"/>
            <a:r>
              <a:rPr lang="en-US" altLang="en-US"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“His underparts are like sharp potsherds; he spreads out like a threshing sledge on the mire.” (Job 41:30).</a:t>
            </a:r>
          </a:p>
        </p:txBody>
      </p:sp>
      <p:sp>
        <p:nvSpPr>
          <p:cNvPr id="124931" name="Text Box 3">
            <a:extLst>
              <a:ext uri="{FF2B5EF4-FFF2-40B4-BE49-F238E27FC236}">
                <a16:creationId xmlns:a16="http://schemas.microsoft.com/office/drawing/2014/main" id="{D68796CC-0599-7346-9CF0-6B08A8FCF9CF}"/>
              </a:ext>
            </a:extLst>
          </p:cNvPr>
          <p:cNvSpPr txBox="1">
            <a:spLocks noChangeArrowheads="1"/>
          </p:cNvSpPr>
          <p:nvPr/>
        </p:nvSpPr>
        <p:spPr bwMode="auto">
          <a:xfrm>
            <a:off x="457200" y="3200400"/>
            <a:ext cx="8382000" cy="280076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“Nothing on earth is like him, one made without fear. He looks on everything that is high….” (Job 41:33-34a).</a:t>
            </a:r>
          </a:p>
        </p:txBody>
      </p:sp>
      <p:sp>
        <p:nvSpPr>
          <p:cNvPr id="124932" name="Text Box 4">
            <a:extLst>
              <a:ext uri="{FF2B5EF4-FFF2-40B4-BE49-F238E27FC236}">
                <a16:creationId xmlns:a16="http://schemas.microsoft.com/office/drawing/2014/main" id="{FF85F17B-454D-AD4F-A9C3-4C1CCB0F4EBE}"/>
              </a:ext>
            </a:extLst>
          </p:cNvPr>
          <p:cNvSpPr txBox="1">
            <a:spLocks noChangeArrowheads="1"/>
          </p:cNvSpPr>
          <p:nvPr/>
        </p:nvSpPr>
        <p:spPr bwMode="auto">
          <a:xfrm>
            <a:off x="0" y="2209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________________________________</a:t>
            </a:r>
          </a:p>
        </p:txBody>
      </p:sp>
    </p:spTree>
    <p:extLst>
      <p:ext uri="{BB962C8B-B14F-4D97-AF65-F5344CB8AC3E}">
        <p14:creationId xmlns:p14="http://schemas.microsoft.com/office/powerpoint/2010/main" val="197234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additive="base">
                                        <p:cTn id="7" dur="500" fill="hold"/>
                                        <p:tgtEl>
                                          <p:spTgt spid="124930"/>
                                        </p:tgtEl>
                                        <p:attrNameLst>
                                          <p:attrName>ppt_x</p:attrName>
                                        </p:attrNameLst>
                                      </p:cBhvr>
                                      <p:tavLst>
                                        <p:tav tm="0">
                                          <p:val>
                                            <p:strVal val="#ppt_x"/>
                                          </p:val>
                                        </p:tav>
                                        <p:tav tm="100000">
                                          <p:val>
                                            <p:strVal val="#ppt_x"/>
                                          </p:val>
                                        </p:tav>
                                      </p:tavLst>
                                    </p:anim>
                                    <p:anim calcmode="lin" valueType="num">
                                      <p:cBhvr additive="base">
                                        <p:cTn id="8" dur="500" fill="hold"/>
                                        <p:tgtEl>
                                          <p:spTgt spid="1249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additive="base">
                                        <p:cTn id="13" dur="500" fill="hold"/>
                                        <p:tgtEl>
                                          <p:spTgt spid="124932"/>
                                        </p:tgtEl>
                                        <p:attrNameLst>
                                          <p:attrName>ppt_x</p:attrName>
                                        </p:attrNameLst>
                                      </p:cBhvr>
                                      <p:tavLst>
                                        <p:tav tm="0">
                                          <p:val>
                                            <p:strVal val="0-#ppt_w/2"/>
                                          </p:val>
                                        </p:tav>
                                        <p:tav tm="100000">
                                          <p:val>
                                            <p:strVal val="#ppt_x"/>
                                          </p:val>
                                        </p:tav>
                                      </p:tavLst>
                                    </p:anim>
                                    <p:anim calcmode="lin" valueType="num">
                                      <p:cBhvr additive="base">
                                        <p:cTn id="14" dur="500" fill="hold"/>
                                        <p:tgtEl>
                                          <p:spTgt spid="12493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24931"/>
                                        </p:tgtEl>
                                        <p:attrNameLst>
                                          <p:attrName>style.visibility</p:attrName>
                                        </p:attrNameLst>
                                      </p:cBhvr>
                                      <p:to>
                                        <p:strVal val="visible"/>
                                      </p:to>
                                    </p:set>
                                    <p:anim calcmode="lin" valueType="num">
                                      <p:cBhvr additive="base">
                                        <p:cTn id="18" dur="500" fill="hold"/>
                                        <p:tgtEl>
                                          <p:spTgt spid="124931"/>
                                        </p:tgtEl>
                                        <p:attrNameLst>
                                          <p:attrName>ppt_x</p:attrName>
                                        </p:attrNameLst>
                                      </p:cBhvr>
                                      <p:tavLst>
                                        <p:tav tm="0">
                                          <p:val>
                                            <p:strVal val="#ppt_x"/>
                                          </p:val>
                                        </p:tav>
                                        <p:tav tm="100000">
                                          <p:val>
                                            <p:strVal val="#ppt_x"/>
                                          </p:val>
                                        </p:tav>
                                      </p:tavLst>
                                    </p:anim>
                                    <p:anim calcmode="lin" valueType="num">
                                      <p:cBhvr additive="base">
                                        <p:cTn id="19" dur="5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P spid="124931" grpId="0"/>
      <p:bldP spid="12493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npo0000c0">
            <a:extLst>
              <a:ext uri="{FF2B5EF4-FFF2-40B4-BE49-F238E27FC236}">
                <a16:creationId xmlns:a16="http://schemas.microsoft.com/office/drawing/2014/main" id="{C06C8D9E-A851-D240-AAA1-64FC2365B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413"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707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7D6F66E-0ED8-6240-96C6-6EF108939284}"/>
              </a:ext>
            </a:extLst>
          </p:cNvPr>
          <p:cNvSpPr>
            <a:spLocks noGrp="1" noChangeArrowheads="1"/>
          </p:cNvSpPr>
          <p:nvPr>
            <p:ph type="title"/>
          </p:nvPr>
        </p:nvSpPr>
        <p:spPr>
          <a:xfrm>
            <a:off x="0" y="0"/>
            <a:ext cx="9144000" cy="6858000"/>
          </a:xfrm>
          <a:noFill/>
        </p:spPr>
        <p:txBody>
          <a:bodyPr/>
          <a:lstStyle/>
          <a:p>
            <a:pPr eaLnBrk="1" hangingPunct="1"/>
            <a:r>
              <a:rPr lang="en-US" altLang="en-US">
                <a:solidFill>
                  <a:srgbClr val="FFFF00"/>
                </a:solidFill>
                <a:latin typeface="Arial" panose="020B0604020202020204" pitchFamily="34" charset="0"/>
                <a:ea typeface="ＭＳ Ｐゴシック" panose="020B0600070205080204" pitchFamily="34" charset="-128"/>
              </a:rPr>
              <a:t>So What About</a:t>
            </a:r>
            <a:br>
              <a:rPr lang="en-US" altLang="en-US" sz="6600">
                <a:solidFill>
                  <a:srgbClr val="FFFF00"/>
                </a:solidFill>
                <a:latin typeface="Arial" panose="020B0604020202020204" pitchFamily="34" charset="0"/>
                <a:ea typeface="ＭＳ Ｐゴシック" panose="020B0600070205080204" pitchFamily="34" charset="-128"/>
              </a:rPr>
            </a:br>
            <a:br>
              <a:rPr lang="en-US" altLang="en-US" sz="3600">
                <a:solidFill>
                  <a:srgbClr val="FFFF00"/>
                </a:solidFill>
                <a:latin typeface="Arial" panose="020B0604020202020204" pitchFamily="34" charset="0"/>
                <a:ea typeface="ＭＳ Ｐゴシック" panose="020B0600070205080204" pitchFamily="34" charset="-128"/>
              </a:rPr>
            </a:br>
            <a:r>
              <a:rPr lang="en-US" altLang="en-US" sz="6600">
                <a:solidFill>
                  <a:srgbClr val="FFFF00"/>
                </a:solidFill>
                <a:latin typeface="Arial" panose="020B0604020202020204" pitchFamily="34" charset="0"/>
                <a:ea typeface="ＭＳ Ｐゴシック" panose="020B0600070205080204" pitchFamily="34" charset="-128"/>
              </a:rPr>
              <a:t>Dinosaurs</a:t>
            </a:r>
            <a:br>
              <a:rPr lang="en-US" altLang="en-US" sz="6600">
                <a:solidFill>
                  <a:srgbClr val="FFFF00"/>
                </a:solidFill>
                <a:latin typeface="Arial" panose="020B0604020202020204" pitchFamily="34" charset="0"/>
                <a:ea typeface="ＭＳ Ｐゴシック" panose="020B0600070205080204" pitchFamily="34" charset="-128"/>
              </a:rPr>
            </a:br>
            <a:r>
              <a:rPr lang="en-US" altLang="en-US" sz="6600">
                <a:solidFill>
                  <a:srgbClr val="FFFF00"/>
                </a:solidFill>
                <a:latin typeface="Arial" panose="020B0604020202020204" pitchFamily="34" charset="0"/>
                <a:ea typeface="ＭＳ Ｐゴシック" panose="020B0600070205080204" pitchFamily="34" charset="-128"/>
              </a:rPr>
              <a:t>&amp;</a:t>
            </a:r>
            <a:br>
              <a:rPr lang="en-US" altLang="en-US" sz="6600">
                <a:solidFill>
                  <a:srgbClr val="FFFF00"/>
                </a:solidFill>
                <a:latin typeface="Arial" panose="020B0604020202020204" pitchFamily="34" charset="0"/>
                <a:ea typeface="ＭＳ Ｐゴシック" panose="020B0600070205080204" pitchFamily="34" charset="-128"/>
              </a:rPr>
            </a:br>
            <a:r>
              <a:rPr lang="en-US" altLang="en-US" sz="6600">
                <a:solidFill>
                  <a:srgbClr val="FFFF00"/>
                </a:solidFill>
                <a:latin typeface="Arial" panose="020B0604020202020204" pitchFamily="34" charset="0"/>
                <a:ea typeface="ＭＳ Ｐゴシック" panose="020B0600070205080204" pitchFamily="34" charset="-128"/>
              </a:rPr>
              <a:t>Man?</a:t>
            </a:r>
          </a:p>
        </p:txBody>
      </p:sp>
      <p:pic>
        <p:nvPicPr>
          <p:cNvPr id="205827" name="Picture 3" descr="turok_dinosaur">
            <a:extLst>
              <a:ext uri="{FF2B5EF4-FFF2-40B4-BE49-F238E27FC236}">
                <a16:creationId xmlns:a16="http://schemas.microsoft.com/office/drawing/2014/main" id="{FC36C5A4-45C7-014A-B2E3-23773E54D9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0"/>
            <a:ext cx="8532813" cy="6826250"/>
          </a:xfrm>
          <a:noFill/>
        </p:spPr>
      </p:pic>
    </p:spTree>
    <p:extLst>
      <p:ext uri="{BB962C8B-B14F-4D97-AF65-F5344CB8AC3E}">
        <p14:creationId xmlns:p14="http://schemas.microsoft.com/office/powerpoint/2010/main" val="1794620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CB482451-18AB-CE46-B314-114FFAF19E36}"/>
              </a:ext>
            </a:extLst>
          </p:cNvPr>
          <p:cNvSpPr>
            <a:spLocks noGrp="1" noChangeArrowheads="1"/>
          </p:cNvSpPr>
          <p:nvPr>
            <p:ph type="title"/>
          </p:nvPr>
        </p:nvSpPr>
        <p:spPr>
          <a:xfrm>
            <a:off x="228600" y="304800"/>
            <a:ext cx="8686800" cy="6096000"/>
          </a:xfrm>
          <a:ln w="38100">
            <a:solidFill>
              <a:schemeClr val="bg1"/>
            </a:solidFill>
          </a:ln>
        </p:spPr>
        <p:txBody>
          <a:bodyPr/>
          <a:lstStyle/>
          <a:p>
            <a:pPr algn="just" eaLnBrk="1" hangingPunct="1"/>
            <a: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“His </a:t>
            </a:r>
            <a:r>
              <a:rPr lang="en-US" altLang="en-US" sz="4000" dirty="0" err="1">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sneezings</a:t>
            </a:r>
            <a: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 flash forth light, and his eyes are like the eyelids of the morning. Out of his mouth go burn-</a:t>
            </a:r>
            <a:r>
              <a:rPr lang="en-US" altLang="en-US" sz="4000" dirty="0" err="1">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ing</a:t>
            </a:r>
            <a: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 lights; sparks of fire shoot out. Smoke goes out of his nostrils, as from a boiling pot and burning rushes. His breath kindles coals, and a flame of fire goes out of his mouth.”</a:t>
            </a:r>
            <a:b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sz="4000"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       		</a:t>
            </a:r>
            <a:r>
              <a:rPr lang="en-US" altLang="en-US"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Job 41:18-21</a:t>
            </a:r>
          </a:p>
        </p:txBody>
      </p:sp>
    </p:spTree>
    <p:extLst>
      <p:ext uri="{BB962C8B-B14F-4D97-AF65-F5344CB8AC3E}">
        <p14:creationId xmlns:p14="http://schemas.microsoft.com/office/powerpoint/2010/main" val="2599128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npo0000f1">
            <a:extLst>
              <a:ext uri="{FF2B5EF4-FFF2-40B4-BE49-F238E27FC236}">
                <a16:creationId xmlns:a16="http://schemas.microsoft.com/office/drawing/2014/main" id="{6484CD91-3C7B-DF42-AB2D-EF8100CAF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93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667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npo0000f7">
            <a:extLst>
              <a:ext uri="{FF2B5EF4-FFF2-40B4-BE49-F238E27FC236}">
                <a16:creationId xmlns:a16="http://schemas.microsoft.com/office/drawing/2014/main" id="{1DD774C2-1D45-4844-84E0-A77A28E37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317500"/>
            <a:ext cx="67056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7" name="Text Box 3">
            <a:extLst>
              <a:ext uri="{FF2B5EF4-FFF2-40B4-BE49-F238E27FC236}">
                <a16:creationId xmlns:a16="http://schemas.microsoft.com/office/drawing/2014/main" id="{82C7E06B-E2B7-E64F-BB9E-30B725D305AA}"/>
              </a:ext>
            </a:extLst>
          </p:cNvPr>
          <p:cNvSpPr txBox="1">
            <a:spLocks noChangeArrowheads="1"/>
          </p:cNvSpPr>
          <p:nvPr/>
        </p:nvSpPr>
        <p:spPr bwMode="auto">
          <a:xfrm>
            <a:off x="609600" y="2971800"/>
            <a:ext cx="77692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45720" rIns="4572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Marco Polo lived in China for 17 years in approxi-mately A.D. 1271, and reported that the Chinese em-peror raised  dragons to pull his chariots in parades.</a:t>
            </a:r>
          </a:p>
        </p:txBody>
      </p:sp>
      <p:sp>
        <p:nvSpPr>
          <p:cNvPr id="217092" name="Text Box 4">
            <a:extLst>
              <a:ext uri="{FF2B5EF4-FFF2-40B4-BE49-F238E27FC236}">
                <a16:creationId xmlns:a16="http://schemas.microsoft.com/office/drawing/2014/main" id="{2E828EC6-A26A-B345-B2A5-C2EE89C25A1C}"/>
              </a:ext>
            </a:extLst>
          </p:cNvPr>
          <p:cNvSpPr txBox="1">
            <a:spLocks noChangeArrowheads="1"/>
          </p:cNvSpPr>
          <p:nvPr/>
        </p:nvSpPr>
        <p:spPr bwMode="auto">
          <a:xfrm>
            <a:off x="622300" y="4343400"/>
            <a:ext cx="77692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In 1611, the emperor initiated the post of a “Royal Dragon Feeder.” Chinese families are said to have raised dragons in order to use their blood for med-icines, and highly prizing their eggs (John DeVisser, Marinus Willem Co., </a:t>
            </a:r>
            <a:r>
              <a:rPr kumimoji="0" lang="en-US" altLang="en-US" sz="2400" b="1" i="1"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The Dragon in China and Ja-pan</a:t>
            </a:r>
            <a:r>
              <a:rPr kumimoji="0" lang="en-US" altLang="en-US" sz="24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 1969).</a:t>
            </a:r>
            <a:endParaRPr kumimoji="0" lang="en-US" altLang="en-US" sz="2400" b="0"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522633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animEffect transition="in" filter="fade">
                                      <p:cBhvr>
                                        <p:cTn id="7" dur="2000"/>
                                        <p:tgtEl>
                                          <p:spTgt spid="217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2CFDAF62-6E0F-E847-9C48-9628CF9EB5BE}"/>
              </a:ext>
            </a:extLst>
          </p:cNvPr>
          <p:cNvSpPr>
            <a:spLocks noGrp="1" noChangeArrowheads="1"/>
          </p:cNvSpPr>
          <p:nvPr>
            <p:ph type="title"/>
          </p:nvPr>
        </p:nvSpPr>
        <p:spPr>
          <a:xfrm>
            <a:off x="0" y="419100"/>
            <a:ext cx="1676400" cy="5981700"/>
          </a:xfrm>
        </p:spPr>
        <p:txBody>
          <a:bodyPr/>
          <a:lstStyle/>
          <a:p>
            <a:pPr eaLnBrk="1" hangingPunct="1"/>
            <a:r>
              <a:rPr lang="en-US" altLang="en-US" sz="3200">
                <a:solidFill>
                  <a:schemeClr val="tx1"/>
                </a:solidFill>
                <a:latin typeface="GoudySans Md BT" pitchFamily="34" charset="0"/>
                <a:ea typeface="ＭＳ Ｐゴシック" panose="020B0600070205080204" pitchFamily="34" charset="-128"/>
              </a:rPr>
              <a:t>Viking ships often had a dragon head.  </a:t>
            </a:r>
            <a:br>
              <a:rPr lang="en-US" altLang="en-US" sz="3200">
                <a:solidFill>
                  <a:schemeClr val="tx1"/>
                </a:solidFill>
                <a:latin typeface="GoudySans Md BT" pitchFamily="34" charset="0"/>
                <a:ea typeface="ＭＳ Ｐゴシック" panose="020B0600070205080204" pitchFamily="34" charset="-128"/>
              </a:rPr>
            </a:br>
            <a:r>
              <a:rPr lang="en-US" altLang="en-US" sz="2800">
                <a:solidFill>
                  <a:schemeClr val="tx1"/>
                </a:solidFill>
                <a:latin typeface="GoudySans Md BT" pitchFamily="34" charset="0"/>
                <a:ea typeface="ＭＳ Ｐゴシック" panose="020B0600070205080204" pitchFamily="34" charset="-128"/>
              </a:rPr>
              <a:t>1000 A.D.</a:t>
            </a:r>
            <a:br>
              <a:rPr lang="en-US" altLang="en-US" sz="2800">
                <a:solidFill>
                  <a:schemeClr val="tx1"/>
                </a:solidFill>
                <a:latin typeface="GoudySans Md BT" pitchFamily="34" charset="0"/>
                <a:ea typeface="ＭＳ Ｐゴシック" panose="020B0600070205080204" pitchFamily="34" charset="-128"/>
              </a:rPr>
            </a:br>
            <a:br>
              <a:rPr lang="en-US" altLang="en-US" sz="2800">
                <a:solidFill>
                  <a:schemeClr val="tx1"/>
                </a:solidFill>
                <a:latin typeface="GoudySans Md BT" pitchFamily="34" charset="0"/>
                <a:ea typeface="ＭＳ Ｐゴシック" panose="020B0600070205080204" pitchFamily="34" charset="-128"/>
              </a:rPr>
            </a:br>
            <a:r>
              <a:rPr lang="en-US" altLang="en-US" sz="3200" i="1">
                <a:solidFill>
                  <a:schemeClr val="tx1"/>
                </a:solidFill>
                <a:latin typeface="GoudySans Md BT" pitchFamily="34" charset="0"/>
                <a:ea typeface="ＭＳ Ｐゴシック" panose="020B0600070205080204" pitchFamily="34" charset="-128"/>
              </a:rPr>
              <a:t>The Vikings</a:t>
            </a:r>
            <a:r>
              <a:rPr lang="en-US" altLang="en-US" sz="3200">
                <a:solidFill>
                  <a:schemeClr val="tx1"/>
                </a:solidFill>
                <a:latin typeface="GoudySans Md BT" pitchFamily="34" charset="0"/>
                <a:ea typeface="ＭＳ Ｐゴシック" panose="020B0600070205080204" pitchFamily="34" charset="-128"/>
              </a:rPr>
              <a:t> </a:t>
            </a:r>
            <a:br>
              <a:rPr lang="en-US" altLang="en-US" sz="3200">
                <a:solidFill>
                  <a:schemeClr val="tx1"/>
                </a:solidFill>
                <a:latin typeface="GoudySans Md BT" pitchFamily="34" charset="0"/>
                <a:ea typeface="ＭＳ Ｐゴシック" panose="020B0600070205080204" pitchFamily="34" charset="-128"/>
              </a:rPr>
            </a:br>
            <a:r>
              <a:rPr lang="en-US" altLang="en-US" sz="3200">
                <a:solidFill>
                  <a:schemeClr val="tx1"/>
                </a:solidFill>
                <a:latin typeface="GoudySans Md BT" pitchFamily="34" charset="0"/>
                <a:ea typeface="ＭＳ Ｐゴシック" panose="020B0600070205080204" pitchFamily="34" charset="-128"/>
              </a:rPr>
              <a:t>p.17</a:t>
            </a:r>
          </a:p>
        </p:txBody>
      </p:sp>
      <p:pic>
        <p:nvPicPr>
          <p:cNvPr id="381955" name="Picture 3" descr="Viking head">
            <a:extLst>
              <a:ext uri="{FF2B5EF4-FFF2-40B4-BE49-F238E27FC236}">
                <a16:creationId xmlns:a16="http://schemas.microsoft.com/office/drawing/2014/main" id="{ACD306BD-DD31-4E41-9935-ABAE78612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73914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721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a:extLst>
              <a:ext uri="{FF2B5EF4-FFF2-40B4-BE49-F238E27FC236}">
                <a16:creationId xmlns:a16="http://schemas.microsoft.com/office/drawing/2014/main" id="{0F4E38A5-531D-6F41-9038-F684AD322BA8}"/>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Viking ship</a:t>
            </a:r>
          </a:p>
        </p:txBody>
      </p:sp>
      <p:pic>
        <p:nvPicPr>
          <p:cNvPr id="384003" name="Picture 3" descr="Vikings p386">
            <a:extLst>
              <a:ext uri="{FF2B5EF4-FFF2-40B4-BE49-F238E27FC236}">
                <a16:creationId xmlns:a16="http://schemas.microsoft.com/office/drawing/2014/main" id="{2A54C798-94E3-EA4B-ABAE-EC2AF9DFA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4" name="Rectangle 4">
            <a:extLst>
              <a:ext uri="{FF2B5EF4-FFF2-40B4-BE49-F238E27FC236}">
                <a16:creationId xmlns:a16="http://schemas.microsoft.com/office/drawing/2014/main" id="{D163C089-3988-4A44-B9AE-A4A7219C8390}"/>
              </a:ext>
            </a:extLst>
          </p:cNvPr>
          <p:cNvSpPr>
            <a:spLocks noChangeArrowheads="1"/>
          </p:cNvSpPr>
          <p:nvPr/>
        </p:nvSpPr>
        <p:spPr bwMode="auto">
          <a:xfrm>
            <a:off x="0" y="5867400"/>
            <a:ext cx="9144000" cy="9906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The Unexplained,</a:t>
            </a:r>
            <a:r>
              <a:rPr kumimoji="0" lang="en-US" altLang="en-US" sz="24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 vol. 3, 1985, p. 386</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See also the </a:t>
            </a:r>
            <a:r>
              <a:rPr kumimoji="0" lang="en-US" altLang="en-US" sz="2200" b="1" i="1"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Voluspa</a:t>
            </a:r>
            <a:r>
              <a:rPr kumimoji="0" lang="en-US" altLang="en-US" sz="22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 account of the dragon called </a:t>
            </a:r>
            <a:r>
              <a:rPr kumimoji="0" lang="en-US" altLang="en-US" sz="2200" b="1" i="1"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Nithhoggr </a:t>
            </a:r>
            <a:r>
              <a:rPr kumimoji="0" lang="en-US" altLang="en-US" sz="22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by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the Vikings as recorded in </a:t>
            </a:r>
            <a:r>
              <a:rPr kumimoji="0" lang="en-US" altLang="en-US" sz="2200" b="1" i="1"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After the Flood</a:t>
            </a:r>
            <a:r>
              <a:rPr kumimoji="0" lang="en-US" altLang="en-US" sz="2200" b="1" i="0" u="none" strike="noStrike" kern="1200" cap="none" spc="0" normalizeH="0" baseline="0" noProof="0">
                <a:ln>
                  <a:noFill/>
                </a:ln>
                <a:solidFill>
                  <a:srgbClr val="808080"/>
                </a:solidFill>
                <a:effectLst/>
                <a:uLnTx/>
                <a:uFillTx/>
                <a:latin typeface="GoudySans Md BT" pitchFamily="34" charset="0"/>
                <a:ea typeface="ＭＳ Ｐゴシック" panose="020B0600070205080204" pitchFamily="34" charset="-128"/>
                <a:cs typeface="+mn-cs"/>
              </a:rPr>
              <a:t> by Bill Cooper p. 142</a:t>
            </a:r>
          </a:p>
        </p:txBody>
      </p:sp>
      <p:sp>
        <p:nvSpPr>
          <p:cNvPr id="220165" name="Oval 5">
            <a:extLst>
              <a:ext uri="{FF2B5EF4-FFF2-40B4-BE49-F238E27FC236}">
                <a16:creationId xmlns:a16="http://schemas.microsoft.com/office/drawing/2014/main" id="{4FBC4C91-1CE6-954C-8822-9B9C6E2214EA}"/>
              </a:ext>
            </a:extLst>
          </p:cNvPr>
          <p:cNvSpPr>
            <a:spLocks noChangeArrowheads="1"/>
          </p:cNvSpPr>
          <p:nvPr/>
        </p:nvSpPr>
        <p:spPr bwMode="auto">
          <a:xfrm>
            <a:off x="990600" y="152400"/>
            <a:ext cx="2133600" cy="3124200"/>
          </a:xfrm>
          <a:prstGeom prst="ellipse">
            <a:avLst/>
          </a:prstGeom>
          <a:noFill/>
          <a:ln w="76200">
            <a:solidFill>
              <a:srgbClr val="FF0000"/>
            </a:solidFill>
            <a:round/>
            <a:headEnd type="none" w="sm" len="sm"/>
            <a:tailEnd type="none" w="sm" len="sm"/>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panose="020B0600070205080204" pitchFamily="34" charset="-128"/>
              <a:cs typeface="+mn-cs"/>
            </a:endParaRPr>
          </a:p>
        </p:txBody>
      </p:sp>
    </p:spTree>
    <p:extLst>
      <p:ext uri="{BB962C8B-B14F-4D97-AF65-F5344CB8AC3E}">
        <p14:creationId xmlns:p14="http://schemas.microsoft.com/office/powerpoint/2010/main" val="3162401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0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Electric-Eel">
            <a:extLst>
              <a:ext uri="{FF2B5EF4-FFF2-40B4-BE49-F238E27FC236}">
                <a16:creationId xmlns:a16="http://schemas.microsoft.com/office/drawing/2014/main" id="{9F430057-0DEB-7A4D-9F0E-65DE2556C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firefly">
            <a:extLst>
              <a:ext uri="{FF2B5EF4-FFF2-40B4-BE49-F238E27FC236}">
                <a16:creationId xmlns:a16="http://schemas.microsoft.com/office/drawing/2014/main" id="{4EB797B1-F3FB-1E41-9B6C-F97ABD1AC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40957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firefly">
            <a:extLst>
              <a:ext uri="{FF2B5EF4-FFF2-40B4-BE49-F238E27FC236}">
                <a16:creationId xmlns:a16="http://schemas.microsoft.com/office/drawing/2014/main" id="{0A03C996-F0EC-4C45-82C6-372A2EEE0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657600"/>
            <a:ext cx="35052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5">
            <a:extLst>
              <a:ext uri="{FF2B5EF4-FFF2-40B4-BE49-F238E27FC236}">
                <a16:creationId xmlns:a16="http://schemas.microsoft.com/office/drawing/2014/main" id="{1ACF2E81-773E-FC48-A49B-29E33B7B17E1}"/>
              </a:ext>
            </a:extLst>
          </p:cNvPr>
          <p:cNvSpPr txBox="1">
            <a:spLocks noChangeArrowheads="1"/>
          </p:cNvSpPr>
          <p:nvPr/>
        </p:nvSpPr>
        <p:spPr bwMode="auto">
          <a:xfrm>
            <a:off x="4876800" y="2540000"/>
            <a:ext cx="1981200"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electric eel</a:t>
            </a:r>
          </a:p>
        </p:txBody>
      </p:sp>
      <p:sp>
        <p:nvSpPr>
          <p:cNvPr id="117766" name="Text Box 6">
            <a:extLst>
              <a:ext uri="{FF2B5EF4-FFF2-40B4-BE49-F238E27FC236}">
                <a16:creationId xmlns:a16="http://schemas.microsoft.com/office/drawing/2014/main" id="{8DAB5ED7-65E0-A247-95C2-5DC72E5A20F5}"/>
              </a:ext>
            </a:extLst>
          </p:cNvPr>
          <p:cNvSpPr txBox="1">
            <a:spLocks noChangeArrowheads="1"/>
          </p:cNvSpPr>
          <p:nvPr/>
        </p:nvSpPr>
        <p:spPr bwMode="auto">
          <a:xfrm>
            <a:off x="533400" y="5943600"/>
            <a:ext cx="1066800"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firefly</a:t>
            </a:r>
          </a:p>
        </p:txBody>
      </p:sp>
      <p:sp>
        <p:nvSpPr>
          <p:cNvPr id="117767" name="Text Box 7">
            <a:extLst>
              <a:ext uri="{FF2B5EF4-FFF2-40B4-BE49-F238E27FC236}">
                <a16:creationId xmlns:a16="http://schemas.microsoft.com/office/drawing/2014/main" id="{AB7C614D-7943-4942-A850-E2BBFBDC5300}"/>
              </a:ext>
            </a:extLst>
          </p:cNvPr>
          <p:cNvSpPr txBox="1">
            <a:spLocks noChangeArrowheads="1"/>
          </p:cNvSpPr>
          <p:nvPr/>
        </p:nvSpPr>
        <p:spPr bwMode="auto">
          <a:xfrm>
            <a:off x="7596188" y="5932488"/>
            <a:ext cx="1066800" cy="519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firefly</a:t>
            </a:r>
          </a:p>
        </p:txBody>
      </p:sp>
      <p:pic>
        <p:nvPicPr>
          <p:cNvPr id="117768" name="Picture 8" descr="femal%20angler%20fish">
            <a:extLst>
              <a:ext uri="{FF2B5EF4-FFF2-40B4-BE49-F238E27FC236}">
                <a16:creationId xmlns:a16="http://schemas.microsoft.com/office/drawing/2014/main" id="{1B28AF98-5355-6C45-9662-FF89655CA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014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9" descr="pic2">
            <a:extLst>
              <a:ext uri="{FF2B5EF4-FFF2-40B4-BE49-F238E27FC236}">
                <a16:creationId xmlns:a16="http://schemas.microsoft.com/office/drawing/2014/main" id="{E6C12BA2-15D2-0D4A-9584-898563E45B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0"/>
            <a:ext cx="22050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0" name="Text Box 10">
            <a:extLst>
              <a:ext uri="{FF2B5EF4-FFF2-40B4-BE49-F238E27FC236}">
                <a16:creationId xmlns:a16="http://schemas.microsoft.com/office/drawing/2014/main" id="{C5A1EC4B-806F-5449-9387-6D1A4B82DF0A}"/>
              </a:ext>
            </a:extLst>
          </p:cNvPr>
          <p:cNvSpPr txBox="1">
            <a:spLocks noChangeArrowheads="1"/>
          </p:cNvSpPr>
          <p:nvPr/>
        </p:nvSpPr>
        <p:spPr bwMode="auto">
          <a:xfrm>
            <a:off x="0" y="0"/>
            <a:ext cx="1905000"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angler fish</a:t>
            </a:r>
          </a:p>
        </p:txBody>
      </p:sp>
      <p:sp>
        <p:nvSpPr>
          <p:cNvPr id="117771" name="Text Box 11">
            <a:extLst>
              <a:ext uri="{FF2B5EF4-FFF2-40B4-BE49-F238E27FC236}">
                <a16:creationId xmlns:a16="http://schemas.microsoft.com/office/drawing/2014/main" id="{93F61235-2E64-E74F-9F63-6798E36D2578}"/>
              </a:ext>
            </a:extLst>
          </p:cNvPr>
          <p:cNvSpPr txBox="1">
            <a:spLocks noChangeArrowheads="1"/>
          </p:cNvSpPr>
          <p:nvPr/>
        </p:nvSpPr>
        <p:spPr bwMode="auto">
          <a:xfrm>
            <a:off x="7239000" y="0"/>
            <a:ext cx="1905000"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angler fish</a:t>
            </a:r>
          </a:p>
        </p:txBody>
      </p:sp>
    </p:spTree>
    <p:extLst>
      <p:ext uri="{BB962C8B-B14F-4D97-AF65-F5344CB8AC3E}">
        <p14:creationId xmlns:p14="http://schemas.microsoft.com/office/powerpoint/2010/main" val="3152535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500" fill="hold"/>
                                        <p:tgtEl>
                                          <p:spTgt spid="117762"/>
                                        </p:tgtEl>
                                        <p:attrNameLst>
                                          <p:attrName>ppt_x</p:attrName>
                                        </p:attrNameLst>
                                      </p:cBhvr>
                                      <p:tavLst>
                                        <p:tav tm="0">
                                          <p:val>
                                            <p:strVal val="#ppt_x"/>
                                          </p:val>
                                        </p:tav>
                                        <p:tav tm="100000">
                                          <p:val>
                                            <p:strVal val="#ppt_x"/>
                                          </p:val>
                                        </p:tav>
                                      </p:tavLst>
                                    </p:anim>
                                    <p:anim calcmode="lin" valueType="num">
                                      <p:cBhvr additive="base">
                                        <p:cTn id="8" dur="500" fill="hold"/>
                                        <p:tgtEl>
                                          <p:spTgt spid="11776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1776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17768"/>
                                        </p:tgtEl>
                                        <p:attrNameLst>
                                          <p:attrName>style.visibility</p:attrName>
                                        </p:attrNameLst>
                                      </p:cBhvr>
                                      <p:to>
                                        <p:strVal val="visible"/>
                                      </p:to>
                                    </p:set>
                                    <p:animEffect transition="in" filter="wipe(up)">
                                      <p:cBhvr>
                                        <p:cTn id="16" dur="500"/>
                                        <p:tgtEl>
                                          <p:spTgt spid="117768"/>
                                        </p:tgtEl>
                                      </p:cBhvr>
                                    </p:animEffect>
                                  </p:childTnLst>
                                </p:cTn>
                              </p:par>
                              <p:par>
                                <p:cTn id="17" presetID="22" presetClass="entr" presetSubtype="1" fill="hold" nodeType="withEffect">
                                  <p:stCondLst>
                                    <p:cond delay="0"/>
                                  </p:stCondLst>
                                  <p:childTnLst>
                                    <p:set>
                                      <p:cBhvr>
                                        <p:cTn id="18" dur="1" fill="hold">
                                          <p:stCondLst>
                                            <p:cond delay="0"/>
                                          </p:stCondLst>
                                        </p:cTn>
                                        <p:tgtEl>
                                          <p:spTgt spid="117769"/>
                                        </p:tgtEl>
                                        <p:attrNameLst>
                                          <p:attrName>style.visibility</p:attrName>
                                        </p:attrNameLst>
                                      </p:cBhvr>
                                      <p:to>
                                        <p:strVal val="visible"/>
                                      </p:to>
                                    </p:set>
                                    <p:animEffect transition="in" filter="wipe(up)">
                                      <p:cBhvr>
                                        <p:cTn id="19" dur="500"/>
                                        <p:tgtEl>
                                          <p:spTgt spid="117769"/>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177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77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17764"/>
                                        </p:tgtEl>
                                        <p:attrNameLst>
                                          <p:attrName>style.visibility</p:attrName>
                                        </p:attrNameLst>
                                      </p:cBhvr>
                                      <p:to>
                                        <p:strVal val="visible"/>
                                      </p:to>
                                    </p:set>
                                    <p:animEffect transition="in" filter="dissolve">
                                      <p:cBhvr>
                                        <p:cTn id="29" dur="500"/>
                                        <p:tgtEl>
                                          <p:spTgt spid="117764"/>
                                        </p:tgtEl>
                                      </p:cBhvr>
                                    </p:animEffect>
                                  </p:childTnLst>
                                </p:cTn>
                              </p:par>
                              <p:par>
                                <p:cTn id="30" presetID="9" presetClass="entr" presetSubtype="0" fill="hold" nodeType="withEffect">
                                  <p:stCondLst>
                                    <p:cond delay="0"/>
                                  </p:stCondLst>
                                  <p:childTnLst>
                                    <p:set>
                                      <p:cBhvr>
                                        <p:cTn id="31" dur="1" fill="hold">
                                          <p:stCondLst>
                                            <p:cond delay="0"/>
                                          </p:stCondLst>
                                        </p:cTn>
                                        <p:tgtEl>
                                          <p:spTgt spid="117763"/>
                                        </p:tgtEl>
                                        <p:attrNameLst>
                                          <p:attrName>style.visibility</p:attrName>
                                        </p:attrNameLst>
                                      </p:cBhvr>
                                      <p:to>
                                        <p:strVal val="visible"/>
                                      </p:to>
                                    </p:set>
                                    <p:animEffect transition="in" filter="dissolve">
                                      <p:cBhvr>
                                        <p:cTn id="32" dur="500"/>
                                        <p:tgtEl>
                                          <p:spTgt spid="117763"/>
                                        </p:tgtEl>
                                      </p:cBhvr>
                                    </p:animEffec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17766"/>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17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P spid="117766" grpId="0" animBg="1"/>
      <p:bldP spid="117767" grpId="0" animBg="1"/>
      <p:bldP spid="117770" grpId="0" animBg="1"/>
      <p:bldP spid="11777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BE4FD2DD-FDEB-FD46-BF57-6E95F062E0CE}"/>
              </a:ext>
            </a:extLst>
          </p:cNvPr>
          <p:cNvSpPr>
            <a:spLocks noGrp="1" noChangeArrowheads="1"/>
          </p:cNvSpPr>
          <p:nvPr>
            <p:ph type="title"/>
          </p:nvPr>
        </p:nvSpPr>
        <p:spPr/>
        <p:txBody>
          <a:bodyPr/>
          <a:lstStyle/>
          <a:p>
            <a:pPr eaLnBrk="1" hangingPunct="1"/>
            <a:r>
              <a:rPr lang="en-US" altLang="en-US" sz="4000">
                <a:solidFill>
                  <a:srgbClr val="FFFF00"/>
                </a:solidFill>
                <a:latin typeface="Helvetica" pitchFamily="2" charset="0"/>
                <a:ea typeface="ＭＳ Ｐゴシック" panose="020B0600070205080204" pitchFamily="34" charset="-128"/>
              </a:rPr>
              <a:t>But Job wasn’t a post-flood book…!?</a:t>
            </a:r>
          </a:p>
        </p:txBody>
      </p:sp>
      <p:sp>
        <p:nvSpPr>
          <p:cNvPr id="388099" name="Rectangle 3">
            <a:extLst>
              <a:ext uri="{FF2B5EF4-FFF2-40B4-BE49-F238E27FC236}">
                <a16:creationId xmlns:a16="http://schemas.microsoft.com/office/drawing/2014/main" id="{43BC1B95-EAB3-3F46-A28B-D77E18CE826F}"/>
              </a:ext>
            </a:extLst>
          </p:cNvPr>
          <p:cNvSpPr>
            <a:spLocks noGrp="1" noChangeArrowheads="1"/>
          </p:cNvSpPr>
          <p:nvPr>
            <p:ph type="body" sz="half" idx="1"/>
          </p:nvPr>
        </p:nvSpPr>
        <p:spPr/>
        <p:txBody>
          <a:bodyPr/>
          <a:lstStyle/>
          <a:p>
            <a:pPr eaLnBrk="1" hangingPunct="1"/>
            <a:r>
              <a:rPr lang="en-US" altLang="en-US" sz="2800">
                <a:solidFill>
                  <a:srgbClr val="FFFF00"/>
                </a:solidFill>
                <a:latin typeface="Helvetica" pitchFamily="2" charset="0"/>
                <a:ea typeface="ＭＳ Ｐゴシック" panose="020B0600070205080204" pitchFamily="34" charset="-128"/>
              </a:rPr>
              <a:t>Does that mean…?</a:t>
            </a:r>
          </a:p>
        </p:txBody>
      </p:sp>
      <p:pic>
        <p:nvPicPr>
          <p:cNvPr id="34820" name="Picture 2" descr="npo00010d">
            <a:extLst>
              <a:ext uri="{FF2B5EF4-FFF2-40B4-BE49-F238E27FC236}">
                <a16:creationId xmlns:a16="http://schemas.microsoft.com/office/drawing/2014/main" id="{93AF0FC7-4850-7241-A65E-AD89ACF83CD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05000" y="2667000"/>
            <a:ext cx="5181600" cy="3700463"/>
          </a:xfrm>
          <a:noFill/>
        </p:spPr>
      </p:pic>
    </p:spTree>
    <p:extLst>
      <p:ext uri="{BB962C8B-B14F-4D97-AF65-F5344CB8AC3E}">
        <p14:creationId xmlns:p14="http://schemas.microsoft.com/office/powerpoint/2010/main" val="4138775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heckerboard(across)">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a:extLst>
              <a:ext uri="{FF2B5EF4-FFF2-40B4-BE49-F238E27FC236}">
                <a16:creationId xmlns:a16="http://schemas.microsoft.com/office/drawing/2014/main" id="{48E6B2A0-5D8A-7A41-AEE2-60B2EE353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746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90147" name="Rectangle 3">
            <a:extLst>
              <a:ext uri="{FF2B5EF4-FFF2-40B4-BE49-F238E27FC236}">
                <a16:creationId xmlns:a16="http://schemas.microsoft.com/office/drawing/2014/main" id="{2B19AFD0-C58E-8846-BCF6-F852FE1B9887}"/>
              </a:ext>
            </a:extLst>
          </p:cNvPr>
          <p:cNvSpPr>
            <a:spLocks noGrp="1" noChangeArrowheads="1"/>
          </p:cNvSpPr>
          <p:nvPr>
            <p:ph type="title"/>
          </p:nvPr>
        </p:nvSpPr>
        <p:spPr>
          <a:xfrm>
            <a:off x="1733550" y="609600"/>
            <a:ext cx="6724650" cy="1143000"/>
          </a:xfrm>
        </p:spPr>
        <p:txBody>
          <a:bodyPr lIns="123444" tIns="0" rIns="148133" bIns="0"/>
          <a:lstStyle/>
          <a:p>
            <a:pPr eaLnBrk="1" hangingPunct="1">
              <a:tabLst>
                <a:tab pos="952500" algn="l"/>
              </a:tabLst>
            </a:pPr>
            <a:r>
              <a:rPr lang="en-US" altLang="en-US" sz="4000">
                <a:solidFill>
                  <a:srgbClr val="FFFF00"/>
                </a:solidFill>
                <a:ea typeface="ＭＳ Ｐゴシック" panose="020B0600070205080204" pitchFamily="34" charset="-128"/>
              </a:rPr>
              <a:t>What happened to the Dinosaurs?</a:t>
            </a:r>
          </a:p>
        </p:txBody>
      </p:sp>
    </p:spTree>
    <p:extLst>
      <p:ext uri="{BB962C8B-B14F-4D97-AF65-F5344CB8AC3E}">
        <p14:creationId xmlns:p14="http://schemas.microsoft.com/office/powerpoint/2010/main" val="1217216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CDB78ED5-F5DC-3D40-9C06-9F425442A087}"/>
              </a:ext>
            </a:extLst>
          </p:cNvPr>
          <p:cNvSpPr>
            <a:spLocks noGrp="1" noChangeArrowheads="1"/>
          </p:cNvSpPr>
          <p:nvPr>
            <p:ph type="title"/>
          </p:nvPr>
        </p:nvSpPr>
        <p:spPr>
          <a:xfrm>
            <a:off x="762000" y="228600"/>
            <a:ext cx="7772400" cy="1143000"/>
          </a:xfrm>
        </p:spPr>
        <p:txBody>
          <a:bodyPr/>
          <a:lstStyle/>
          <a:p>
            <a:pPr eaLnBrk="1" hangingPunct="1"/>
            <a:r>
              <a:rPr lang="en-US" altLang="en-US" sz="4000">
                <a:solidFill>
                  <a:srgbClr val="FFFF00"/>
                </a:solidFill>
                <a:latin typeface="Helvetica" pitchFamily="2" charset="0"/>
                <a:ea typeface="ＭＳ Ｐゴシック" panose="020B0600070205080204" pitchFamily="34" charset="-128"/>
              </a:rPr>
              <a:t>What happened to the dinosaurs?</a:t>
            </a:r>
          </a:p>
        </p:txBody>
      </p:sp>
      <p:sp>
        <p:nvSpPr>
          <p:cNvPr id="392195" name="Rectangle 3">
            <a:extLst>
              <a:ext uri="{FF2B5EF4-FFF2-40B4-BE49-F238E27FC236}">
                <a16:creationId xmlns:a16="http://schemas.microsoft.com/office/drawing/2014/main" id="{AA82BF16-EAB5-E54A-8842-26AA4F50F017}"/>
              </a:ext>
            </a:extLst>
          </p:cNvPr>
          <p:cNvSpPr>
            <a:spLocks noGrp="1" noChangeArrowheads="1"/>
          </p:cNvSpPr>
          <p:nvPr>
            <p:ph type="body" idx="1"/>
          </p:nvPr>
        </p:nvSpPr>
        <p:spPr>
          <a:xfrm>
            <a:off x="304800" y="1524000"/>
            <a:ext cx="8458200" cy="4953000"/>
          </a:xfrm>
        </p:spPr>
        <p:txBody>
          <a:bodyPr/>
          <a:lstStyle/>
          <a:p>
            <a:pPr marL="609600" indent="-609600" eaLnBrk="1" hangingPunct="1">
              <a:lnSpc>
                <a:spcPct val="80000"/>
              </a:lnSpc>
              <a:buFontTx/>
              <a:buAutoNum type="arabicPeriod"/>
            </a:pPr>
            <a:r>
              <a:rPr lang="en-US" altLang="en-US" sz="2400">
                <a:solidFill>
                  <a:srgbClr val="FFFF00"/>
                </a:solidFill>
                <a:latin typeface="Helvetica" pitchFamily="2" charset="0"/>
                <a:ea typeface="ＭＳ Ｐゴシック" panose="020B0600070205080204" pitchFamily="34" charset="-128"/>
              </a:rPr>
              <a:t>An asteroid struck the Earth causing worldwide fires. The dust from the impact, and soot and ash from the fire, blocked out the Sun’s rays, causing the temperatures to drop drastically.</a:t>
            </a:r>
          </a:p>
          <a:p>
            <a:pPr marL="609600" indent="-609600" eaLnBrk="1" hangingPunct="1">
              <a:lnSpc>
                <a:spcPct val="80000"/>
              </a:lnSpc>
              <a:buFontTx/>
              <a:buAutoNum type="arabicPeriod"/>
            </a:pPr>
            <a:r>
              <a:rPr lang="en-US" altLang="en-US" sz="2400">
                <a:solidFill>
                  <a:srgbClr val="FFFF00"/>
                </a:solidFill>
                <a:latin typeface="Helvetica" pitchFamily="2" charset="0"/>
                <a:ea typeface="ＭＳ Ｐゴシック" panose="020B0600070205080204" pitchFamily="34" charset="-128"/>
              </a:rPr>
              <a:t>A nearby supernova (exploding star) flooded the Earth with intense radiation, resulting in fatal mutation for dinosaur offspring.</a:t>
            </a:r>
          </a:p>
          <a:p>
            <a:pPr marL="609600" indent="-609600" eaLnBrk="1" hangingPunct="1">
              <a:lnSpc>
                <a:spcPct val="80000"/>
              </a:lnSpc>
              <a:buFontTx/>
              <a:buAutoNum type="arabicPeriod"/>
            </a:pPr>
            <a:r>
              <a:rPr lang="en-US" altLang="en-US" sz="2400">
                <a:solidFill>
                  <a:srgbClr val="FFFF00"/>
                </a:solidFill>
                <a:latin typeface="Helvetica" pitchFamily="2" charset="0"/>
                <a:ea typeface="ＭＳ Ｐゴシック" panose="020B0600070205080204" pitchFamily="34" charset="-128"/>
              </a:rPr>
              <a:t>The Earth’s climate became too warm, too cold, too dry, or too wet for the dinosaurs’ health.</a:t>
            </a:r>
          </a:p>
          <a:p>
            <a:pPr marL="609600" indent="-609600" eaLnBrk="1" hangingPunct="1">
              <a:lnSpc>
                <a:spcPct val="80000"/>
              </a:lnSpc>
              <a:buFontTx/>
              <a:buAutoNum type="arabicPeriod"/>
            </a:pPr>
            <a:r>
              <a:rPr lang="en-US" altLang="en-US" sz="2400">
                <a:solidFill>
                  <a:srgbClr val="FFFF00"/>
                </a:solidFill>
                <a:latin typeface="Helvetica" pitchFamily="2" charset="0"/>
                <a:ea typeface="ＭＳ Ｐゴシック" panose="020B0600070205080204" pitchFamily="34" charset="-128"/>
              </a:rPr>
              <a:t>A change in the dinosaurs’ diet resulted in weakened eggshells that broke after being laid.</a:t>
            </a:r>
          </a:p>
          <a:p>
            <a:pPr marL="609600" indent="-609600" eaLnBrk="1" hangingPunct="1">
              <a:lnSpc>
                <a:spcPct val="80000"/>
              </a:lnSpc>
              <a:buFontTx/>
              <a:buAutoNum type="arabicPeriod"/>
            </a:pPr>
            <a:r>
              <a:rPr lang="en-US" altLang="en-US" sz="2400">
                <a:solidFill>
                  <a:srgbClr val="FFFF00"/>
                </a:solidFill>
                <a:latin typeface="Helvetica" pitchFamily="2" charset="0"/>
                <a:ea typeface="ＭＳ Ｐゴシック" panose="020B0600070205080204" pitchFamily="34" charset="-128"/>
              </a:rPr>
              <a:t>A laxative plant in the dinosaur diets disappeared, and they died of constipation.</a:t>
            </a:r>
          </a:p>
          <a:p>
            <a:pPr marL="609600" indent="-609600" eaLnBrk="1" hangingPunct="1">
              <a:lnSpc>
                <a:spcPct val="80000"/>
              </a:lnSpc>
              <a:buFontTx/>
              <a:buAutoNum type="arabicPeriod"/>
            </a:pPr>
            <a:endParaRPr lang="en-US" altLang="en-US" sz="2400">
              <a:solidFill>
                <a:srgbClr val="FFFF00"/>
              </a:solidFill>
              <a:latin typeface="Helvetica" pitchFamily="2" charset="0"/>
              <a:ea typeface="ＭＳ Ｐゴシック" panose="020B0600070205080204" pitchFamily="34" charset="-128"/>
            </a:endParaRPr>
          </a:p>
          <a:p>
            <a:pPr marL="609600" indent="-609600" eaLnBrk="1" hangingPunct="1">
              <a:lnSpc>
                <a:spcPct val="80000"/>
              </a:lnSpc>
              <a:buFontTx/>
              <a:buNone/>
            </a:pPr>
            <a:r>
              <a:rPr lang="en-US" altLang="en-US" sz="2400">
                <a:solidFill>
                  <a:srgbClr val="FFFF00"/>
                </a:solidFill>
                <a:latin typeface="Helvetica" pitchFamily="2" charset="0"/>
                <a:ea typeface="ＭＳ Ｐゴシック" panose="020B0600070205080204" pitchFamily="34" charset="-128"/>
              </a:rPr>
              <a:t>(Dinosaurs and Creation, Donald B. deYoung, Baker, Grand Rapids, Michigan, 2000, pp. 26-27)</a:t>
            </a:r>
          </a:p>
        </p:txBody>
      </p:sp>
    </p:spTree>
    <p:extLst>
      <p:ext uri="{BB962C8B-B14F-4D97-AF65-F5344CB8AC3E}">
        <p14:creationId xmlns:p14="http://schemas.microsoft.com/office/powerpoint/2010/main" val="3822940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AA827-C3F4-2F40-82FC-2ADF5E4E314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FC5AE66-2F63-724E-B0DF-9B7C9B68209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B9F33C1-FD5E-8845-993D-10379D235AF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93194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0D24B4DC-B467-A042-BB54-1A42F4E4649E}"/>
              </a:ext>
            </a:extLst>
          </p:cNvPr>
          <p:cNvSpPr>
            <a:spLocks noGrp="1" noChangeArrowheads="1"/>
          </p:cNvSpPr>
          <p:nvPr>
            <p:ph type="title"/>
          </p:nvPr>
        </p:nvSpPr>
        <p:spPr>
          <a:xfrm>
            <a:off x="152400" y="5562600"/>
            <a:ext cx="2971800" cy="1600200"/>
          </a:xfrm>
          <a:effectLst>
            <a:outerShdw blurRad="63500" dist="35921" dir="2700000" algn="ctr" rotWithShape="0">
              <a:schemeClr val="tx1"/>
            </a:outerShdw>
          </a:effectLst>
        </p:spPr>
        <p:txBody>
          <a:bodyPr/>
          <a:lstStyle/>
          <a:p>
            <a:pPr eaLnBrk="1" hangingPunct="1"/>
            <a:r>
              <a:rPr lang="en-US" altLang="en-US" sz="2400" b="1">
                <a:latin typeface="GoudySans Md BT" pitchFamily="34" charset="0"/>
                <a:ea typeface="ＭＳ Ｐゴシック" panose="020B0600070205080204" pitchFamily="34" charset="-128"/>
              </a:rPr>
              <a:t>HBJ Earth Science, 1989 p. 356</a:t>
            </a:r>
            <a:endParaRPr lang="en-US" altLang="en-US" sz="2400" b="1">
              <a:latin typeface="GoudyOlSt BT" pitchFamily="18" charset="0"/>
              <a:ea typeface="ＭＳ Ｐゴシック" panose="020B0600070205080204" pitchFamily="34" charset="-128"/>
            </a:endParaRPr>
          </a:p>
        </p:txBody>
      </p:sp>
      <p:pic>
        <p:nvPicPr>
          <p:cNvPr id="439299" name="Picture 3" descr="HBJ Earth 1989 cup">
            <a:extLst>
              <a:ext uri="{FF2B5EF4-FFF2-40B4-BE49-F238E27FC236}">
                <a16:creationId xmlns:a16="http://schemas.microsoft.com/office/drawing/2014/main" id="{808789A1-DAD8-8743-88A1-158CDB5CA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3763"/>
            <a:ext cx="9144000" cy="42973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0" name="Picture 4" descr="HBJ Earth 1989 cover">
            <a:extLst>
              <a:ext uri="{FF2B5EF4-FFF2-40B4-BE49-F238E27FC236}">
                <a16:creationId xmlns:a16="http://schemas.microsoft.com/office/drawing/2014/main" id="{B9C55FD1-E23D-0340-8837-6A4B7D728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3198813" cy="3886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1" name="Line 5">
            <a:extLst>
              <a:ext uri="{FF2B5EF4-FFF2-40B4-BE49-F238E27FC236}">
                <a16:creationId xmlns:a16="http://schemas.microsoft.com/office/drawing/2014/main" id="{22AC6F55-9684-DF41-BF26-F1B10D593117}"/>
              </a:ext>
            </a:extLst>
          </p:cNvPr>
          <p:cNvSpPr>
            <a:spLocks noChangeShapeType="1"/>
          </p:cNvSpPr>
          <p:nvPr/>
        </p:nvSpPr>
        <p:spPr bwMode="auto">
          <a:xfrm>
            <a:off x="6553200" y="838200"/>
            <a:ext cx="2362200" cy="0"/>
          </a:xfrm>
          <a:prstGeom prst="line">
            <a:avLst/>
          </a:prstGeom>
          <a:noFill/>
          <a:ln w="57150">
            <a:solidFill>
              <a:srgbClr val="F92C03"/>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9302" name="Line 6">
            <a:extLst>
              <a:ext uri="{FF2B5EF4-FFF2-40B4-BE49-F238E27FC236}">
                <a16:creationId xmlns:a16="http://schemas.microsoft.com/office/drawing/2014/main" id="{6447B5EC-FA5B-8947-82C6-65C87658941F}"/>
              </a:ext>
            </a:extLst>
          </p:cNvPr>
          <p:cNvSpPr>
            <a:spLocks noChangeShapeType="1"/>
          </p:cNvSpPr>
          <p:nvPr/>
        </p:nvSpPr>
        <p:spPr bwMode="auto">
          <a:xfrm>
            <a:off x="228600" y="1219200"/>
            <a:ext cx="8763000" cy="0"/>
          </a:xfrm>
          <a:prstGeom prst="line">
            <a:avLst/>
          </a:prstGeom>
          <a:noFill/>
          <a:ln w="57150">
            <a:solidFill>
              <a:srgbClr val="F92C03"/>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439303" name="Picture 7" descr="85">
            <a:extLst>
              <a:ext uri="{FF2B5EF4-FFF2-40B4-BE49-F238E27FC236}">
                <a16:creationId xmlns:a16="http://schemas.microsoft.com/office/drawing/2014/main" id="{398EEDB3-3E10-E54C-934F-D94C8409D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75" y="1676400"/>
            <a:ext cx="4302125" cy="5181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4" name="Line 8">
            <a:extLst>
              <a:ext uri="{FF2B5EF4-FFF2-40B4-BE49-F238E27FC236}">
                <a16:creationId xmlns:a16="http://schemas.microsoft.com/office/drawing/2014/main" id="{E549049F-3FDC-614E-9A7A-E35857303260}"/>
              </a:ext>
            </a:extLst>
          </p:cNvPr>
          <p:cNvSpPr>
            <a:spLocks noChangeShapeType="1"/>
          </p:cNvSpPr>
          <p:nvPr/>
        </p:nvSpPr>
        <p:spPr bwMode="auto">
          <a:xfrm>
            <a:off x="3124200" y="1371600"/>
            <a:ext cx="3505200" cy="5029200"/>
          </a:xfrm>
          <a:prstGeom prst="line">
            <a:avLst/>
          </a:prstGeom>
          <a:noFill/>
          <a:ln w="76200">
            <a:solidFill>
              <a:srgbClr val="FF0000"/>
            </a:solidFill>
            <a:round/>
            <a:headEnd/>
            <a:tailEnd type="triangle" w="med" len="med"/>
          </a:ln>
          <a:effectLst>
            <a:outerShdw dist="35921" dir="189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9305" name="Line 9">
            <a:extLst>
              <a:ext uri="{FF2B5EF4-FFF2-40B4-BE49-F238E27FC236}">
                <a16:creationId xmlns:a16="http://schemas.microsoft.com/office/drawing/2014/main" id="{58D3F931-95B4-FA40-9862-A540A5E3DA55}"/>
              </a:ext>
            </a:extLst>
          </p:cNvPr>
          <p:cNvSpPr>
            <a:spLocks noChangeShapeType="1"/>
          </p:cNvSpPr>
          <p:nvPr/>
        </p:nvSpPr>
        <p:spPr bwMode="auto">
          <a:xfrm>
            <a:off x="7543800" y="1371600"/>
            <a:ext cx="914400" cy="1219200"/>
          </a:xfrm>
          <a:prstGeom prst="line">
            <a:avLst/>
          </a:prstGeom>
          <a:noFill/>
          <a:ln w="76200">
            <a:solidFill>
              <a:srgbClr val="FF0000"/>
            </a:solidFill>
            <a:round/>
            <a:headEnd/>
            <a:tailEnd type="triangle" w="med" len="med"/>
          </a:ln>
          <a:effectLst>
            <a:outerShdw dist="35921" dir="18900000" algn="ctr" rotWithShape="0">
              <a:schemeClr val="tx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710975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igh voltage">
  <a:themeElements>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fontScheme name="high voltage">
      <a:majorFont>
        <a:latin typeface="GoudyOlSt BT"/>
        <a:ea typeface=""/>
        <a:cs typeface=""/>
      </a:majorFont>
      <a:minorFont>
        <a:latin typeface="GoudyOlS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TotalTime>
  <Words>3196</Words>
  <Application>Microsoft Macintosh PowerPoint</Application>
  <PresentationFormat>On-screen Show (4:3)</PresentationFormat>
  <Paragraphs>238</Paragraphs>
  <Slides>89</Slides>
  <Notes>83</Notes>
  <HiddenSlides>0</HiddenSlides>
  <MMClips>3</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3</vt:i4>
      </vt:variant>
      <vt:variant>
        <vt:lpstr>Slide Titles</vt:lpstr>
      </vt:variant>
      <vt:variant>
        <vt:i4>89</vt:i4>
      </vt:variant>
    </vt:vector>
  </HeadingPairs>
  <TitlesOfParts>
    <vt:vector size="115" baseType="lpstr">
      <vt:lpstr>Apple Casual</vt:lpstr>
      <vt:lpstr>Arial</vt:lpstr>
      <vt:lpstr>Arial Black</vt:lpstr>
      <vt:lpstr>Calibri</vt:lpstr>
      <vt:lpstr>Calibri Light</vt:lpstr>
      <vt:lpstr>Cracked</vt:lpstr>
      <vt:lpstr>Futura</vt:lpstr>
      <vt:lpstr>Goudy Old Style</vt:lpstr>
      <vt:lpstr>GoudyOlSt BT</vt:lpstr>
      <vt:lpstr>GoudySans Md BT</vt:lpstr>
      <vt:lpstr>Helvetica</vt:lpstr>
      <vt:lpstr>Monotype Sorts</vt:lpstr>
      <vt:lpstr>Stone Sans ITC TT-SemiIta</vt:lpstr>
      <vt:lpstr>Times</vt:lpstr>
      <vt:lpstr>Times New Roman</vt:lpstr>
      <vt:lpstr>Office Theme</vt:lpstr>
      <vt:lpstr>1_Office Theme</vt:lpstr>
      <vt:lpstr>Default Design</vt:lpstr>
      <vt:lpstr>high voltage</vt:lpstr>
      <vt:lpstr>3_Default Design</vt:lpstr>
      <vt:lpstr>5_Default Design</vt:lpstr>
      <vt:lpstr>7_Default Design</vt:lpstr>
      <vt:lpstr>8_Default Design</vt:lpstr>
      <vt:lpstr>Image Document</vt:lpstr>
      <vt:lpstr>CorelDraw.Graphic.8</vt:lpstr>
      <vt:lpstr>Slide</vt:lpstr>
      <vt:lpstr>PowerPoint Presentation</vt:lpstr>
      <vt:lpstr>PowerPoint Presentation</vt:lpstr>
      <vt:lpstr>Most children are enthralled with the dinosaurs!</vt:lpstr>
      <vt:lpstr>PowerPoint Presentation</vt:lpstr>
      <vt:lpstr>PowerPoint Presentation</vt:lpstr>
      <vt:lpstr>Velociraptors surround man, JP 2  </vt:lpstr>
      <vt:lpstr>Jurassic Park 2, Chasing man  </vt:lpstr>
      <vt:lpstr>So What About  Dinosaurs &amp; Man?</vt:lpstr>
      <vt:lpstr>HBJ Earth Science, 1989 p. 356</vt:lpstr>
      <vt:lpstr>PowerPoint Presentation</vt:lpstr>
      <vt:lpstr>PowerPoint Presentation</vt:lpstr>
      <vt:lpstr>PowerPoint Presentation</vt:lpstr>
      <vt:lpstr>PowerPoint Presentation</vt:lpstr>
      <vt:lpstr>PowerPoint Presentation</vt:lpstr>
      <vt:lpstr>PowerPoint Presentation</vt:lpstr>
      <vt:lpstr>Bible says Man &amp; Dinosaur  Created in the same week.</vt:lpstr>
      <vt:lpstr>PowerPoint Presentation</vt:lpstr>
      <vt:lpstr>PowerPoint Presentation</vt:lpstr>
      <vt:lpstr>PowerPoint Presentation</vt:lpstr>
      <vt:lpstr>PowerPoint Presentation</vt:lpstr>
      <vt:lpstr>Dinosaur Found in the Stomach of a Fossilized Mammal!</vt:lpstr>
      <vt:lpstr>Ica Stones of Peru</vt:lpstr>
      <vt:lpstr>Peru</vt:lpstr>
      <vt:lpstr>1571 Spanish conquistadors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Acambaro, Mexico</vt:lpstr>
      <vt:lpstr>Dinosaur Figurines from Acambaro Mexico</vt:lpstr>
      <vt:lpstr>Pop-up One at a time</vt:lpstr>
      <vt:lpstr>What does their own radiocarbon dating really show?</vt:lpstr>
      <vt:lpstr>800 Year Old Buddhist Temple in Cambodia</vt:lpstr>
      <vt:lpstr>PowerPoint Presentation</vt:lpstr>
      <vt:lpstr>Dinosaur Petroglyph-National Bridges National Monument (Blanding, Utah)</vt:lpstr>
      <vt:lpstr>PowerPoint Presentation</vt:lpstr>
      <vt:lpstr>PowerPoint Presentation</vt:lpstr>
      <vt:lpstr>PowerPoint Presentation</vt:lpstr>
      <vt:lpstr>PowerPoint Presentation</vt:lpstr>
      <vt:lpstr>PowerPoint Presentation</vt:lpstr>
      <vt:lpstr>Textiles from Nazca Tombs</vt:lpstr>
      <vt:lpstr>Dr. Samuel Hubbard</vt:lpstr>
      <vt:lpstr>PowerPoint Presentation</vt:lpstr>
      <vt:lpstr>PowerPoint Presentation</vt:lpstr>
      <vt:lpstr>PowerPoint Presentation</vt:lpstr>
      <vt:lpstr>PowerPoint Presentation</vt:lpstr>
      <vt:lpstr>PowerPoint Presentation</vt:lpstr>
      <vt:lpstr>PowerPoint Presentation</vt:lpstr>
      <vt:lpstr>T. REX FOSSIL FOUND THAT CONTAINS SOFT TISSUE AND BLOOD VESSELS</vt:lpstr>
      <vt:lpstr>T. REX FOSSIL FOUND THAT CONTAINS SOFT TISSUE AND BLOOD VESSELS</vt:lpstr>
      <vt:lpstr>Protein from T-Rex bone</vt:lpstr>
      <vt:lpstr>Pottery from South America</vt:lpstr>
      <vt:lpstr>Burial Cloths and Pottery  (700 A.D.)</vt:lpstr>
      <vt:lpstr>Burial Cloths and Pottery from Peru (700 A.D.)</vt:lpstr>
      <vt:lpstr>Burial Cloths and Pottery (700 A.D.)</vt:lpstr>
      <vt:lpstr>PowerPoint Presentation</vt:lpstr>
      <vt:lpstr>Mesopotamian Cylinder Seal</vt:lpstr>
      <vt:lpstr>PowerPoint Presentation</vt:lpstr>
      <vt:lpstr>PowerPoint Presentation</vt:lpstr>
      <vt:lpstr>PowerPoint Presentation</vt:lpstr>
      <vt:lpstr>PowerPoint Presentation</vt:lpstr>
      <vt:lpstr>PowerPoint Presentation</vt:lpstr>
      <vt:lpstr>What was the Behemoth?</vt:lpstr>
      <vt:lpstr>PowerPoint Presentation</vt:lpstr>
      <vt:lpstr>Mother and baby elephant Glenco Biol p. 497</vt:lpstr>
      <vt:lpstr>PowerPoint Presentation</vt:lpstr>
      <vt:lpstr>PowerPoint Presentation</vt:lpstr>
      <vt:lpstr>PowerPoint Presentation</vt:lpstr>
      <vt:lpstr>“Cedars” in the Bible</vt:lpstr>
      <vt:lpstr>PowerPoint Presentation</vt:lpstr>
      <vt:lpstr>PowerPoint Presentation</vt:lpstr>
      <vt:lpstr>PowerPoint Presentation</vt:lpstr>
      <vt:lpstr>JOB 41  “Can you draw out Leviathan with a fishhook…?”</vt:lpstr>
      <vt:lpstr>“Can you put a rope in his nose, or pierce his jaw with a hook? …The sword that reaches him cannot avail; nor the spear, the dart or the javelin…. Clubs are regarded as stubble; he laughs at the rattling of the javelin.”  Job 41:2,26,29</vt:lpstr>
      <vt:lpstr>“His underparts are like sharp potsherds; he spreads out like a threshing sledge on the mire.” (Job 41:30).</vt:lpstr>
      <vt:lpstr>PowerPoint Presentation</vt:lpstr>
      <vt:lpstr>“His sneezings flash forth light, and his eyes are like the eyelids of the morning. Out of his mouth go burn-ing lights; sparks of fire shoot out. Smoke goes out of his nostrils, as from a boiling pot and burning rushes. His breath kindles coals, and a flame of fire goes out of his mouth.”          Job 41:18-21</vt:lpstr>
      <vt:lpstr>PowerPoint Presentation</vt:lpstr>
      <vt:lpstr>PowerPoint Presentation</vt:lpstr>
      <vt:lpstr>Viking ships often had a dragon head.   1000 A.D.  The Vikings  p.17</vt:lpstr>
      <vt:lpstr>Viking ship</vt:lpstr>
      <vt:lpstr>PowerPoint Presentation</vt:lpstr>
      <vt:lpstr>But Job wasn’t a post-flood book…!?</vt:lpstr>
      <vt:lpstr>What happened to the Dinosaurs?</vt:lpstr>
      <vt:lpstr>What happened to the dinosaurs?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Wells</dc:creator>
  <cp:lastModifiedBy>Joseph Wells</cp:lastModifiedBy>
  <cp:revision>6</cp:revision>
  <dcterms:created xsi:type="dcterms:W3CDTF">2018-12-02T20:43:03Z</dcterms:created>
  <dcterms:modified xsi:type="dcterms:W3CDTF">2018-12-02T22:34:13Z</dcterms:modified>
</cp:coreProperties>
</file>