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7" d="100"/>
          <a:sy n="37" d="100"/>
        </p:scale>
        <p:origin x="-1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9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3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9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6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5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2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0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1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4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F710E-23A8-6640-B9D2-ADF6A4504206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03165-2D3D-C841-9791-C17A27FF6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31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41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649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965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710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henderson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cody peery</dc:creator>
  <cp:lastModifiedBy>cody peery</cp:lastModifiedBy>
  <cp:revision>1</cp:revision>
  <dcterms:created xsi:type="dcterms:W3CDTF">2018-12-23T05:26:23Z</dcterms:created>
  <dcterms:modified xsi:type="dcterms:W3CDTF">2018-12-23T05:29:08Z</dcterms:modified>
</cp:coreProperties>
</file>