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4"/>
  </p:normalViewPr>
  <p:slideViewPr>
    <p:cSldViewPr snapToGrid="0" snapToObjects="1">
      <p:cViewPr varScale="1">
        <p:scale>
          <a:sx n="90" d="100"/>
          <a:sy n="9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2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0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EAEC-21CA-0442-BC26-FDEF87FD094F}" type="datetimeFigureOut">
              <a:rPr lang="en-US" smtClean="0"/>
              <a:t>12/16/18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8FAE-3AB2-3147-9979-07C71991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5A904-F74D-8B48-957F-D55E59AA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1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D5557-90E8-8249-B0C6-9E256E0D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31A84-C567-5543-BAF5-1709846B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D40FC-35BB-0745-AA49-29151E27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9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871B2-60AA-E74D-B45F-21DFDAA3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4FFAB-C362-F04E-8098-A21D86CE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0B182-E833-6F4A-8DE8-A71E6858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48635-DDA1-5349-B83A-D96A58B2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2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FBD0A-6133-4148-A542-9F839902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2018-12-16T13:41:12Z</dcterms:created>
  <dcterms:modified xsi:type="dcterms:W3CDTF">2018-12-16T13:44:50Z</dcterms:modified>
</cp:coreProperties>
</file>