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5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2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0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8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BA5BB-7664-EC40-8511-A993C961B95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5CCD-A4EF-4347-A958-6BF9CFF9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8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42D212-5898-8446-BB9B-661EDCBE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2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2972F3-5A73-384F-951F-74B0716E4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42025-26EF-2C4B-B725-10EF40A5A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0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6D816-0895-C447-AD4A-35B10940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A68E6-7DF1-BE4B-9B2E-3459B8264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91D9E-9176-6949-9549-A0228A25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5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B61EF-F4DB-1F44-AB68-CE3B9D5D4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1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F414E-996A-3F41-B1DB-B60DA50DB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93F6B-5745-A545-B169-23075010C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EA771-9460-104B-9994-11A4E52E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9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22360-C4C2-8B4E-9F9E-2915F2A9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2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546C5-D630-F944-B861-43ADEB15D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9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B9703-16E3-6F44-8949-656056C24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6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2018-12-02T13:25:54Z</dcterms:created>
  <dcterms:modified xsi:type="dcterms:W3CDTF">2018-12-02T13:30:38Z</dcterms:modified>
</cp:coreProperties>
</file>