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2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3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CBAC-1175-B24A-866B-2736CB3150CD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C92AD-8330-5A4B-AA57-BB61F97A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8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ecure.Geography.Topography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9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Geography.Topography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Geography.Topography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4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Geography.Topography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Geography.Topography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1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Geography.Topography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5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Geography.Topography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9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Geography.Topography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Geography.Topography.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3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.Geography.Topography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2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2014-09-28T20:03:11Z</dcterms:created>
  <dcterms:modified xsi:type="dcterms:W3CDTF">2014-09-28T20:05:55Z</dcterms:modified>
</cp:coreProperties>
</file>