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1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Useless Godliness.001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7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Useless Godliness.002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9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Useless Godliness.003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7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Useless Godliness.004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Useless Godliness.005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7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Useless Godliness.006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Focus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1</cp:revision>
  <dcterms:created xsi:type="dcterms:W3CDTF">2013-09-08T11:53:11Z</dcterms:created>
  <dcterms:modified xsi:type="dcterms:W3CDTF">2013-09-08T11:54:59Z</dcterms:modified>
</cp:coreProperties>
</file>