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1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8860-1D3A-4B43-83BC-8BEFAA0630EC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6A80-3898-2441-81AB-D7E5024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3610-41DF-904F-8653-B2E79D141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7C50E-7AC6-CC42-9E91-2077DA132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A73B6-79A2-1C42-AD7B-40EBD74E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CDD0F-761F-5245-9020-7D277406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FFD9B-4682-9A4A-B5B9-F6E0CE70F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F41BD-A4BB-E64A-A828-19FE338C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AD668-8E6F-6D43-8A05-A68952EA9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CD606-886C-624C-B3F2-21118E95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B9BB8-60E8-2449-AC3E-03EF1E00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5A3B5-8802-9A44-A4D9-BB0AF343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18158-87DF-3146-895D-E2E4A1A3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EB812-95A1-2E46-B1C4-2C39300A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72B85-BBB7-3C43-8179-F1673754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4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0AF83-CC35-5943-BC4B-7B15C3779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2018-08-12T05:37:26Z</dcterms:created>
  <dcterms:modified xsi:type="dcterms:W3CDTF">2018-08-12T05:41:41Z</dcterms:modified>
</cp:coreProperties>
</file>