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erseverance in Prayer.001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verance in Prayer.002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8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verance in Prayer.002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5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verance in Prayer.002-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5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verance in Prayer.003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8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verance in Prayer.003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4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verance in Prayer.003-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verance in Prayer.004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6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verance in Prayer.005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4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Focus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2013-08-18T12:08:35Z</dcterms:created>
  <dcterms:modified xsi:type="dcterms:W3CDTF">2013-08-18T12:12:01Z</dcterms:modified>
</cp:coreProperties>
</file>