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4EAD-CBB6-4D43-9AB6-ACE6EF6189D4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F4F-05F0-034E-86F6-9A6CC824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0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4EAD-CBB6-4D43-9AB6-ACE6EF6189D4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F4F-05F0-034E-86F6-9A6CC824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4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4EAD-CBB6-4D43-9AB6-ACE6EF6189D4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F4F-05F0-034E-86F6-9A6CC824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5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4EAD-CBB6-4D43-9AB6-ACE6EF6189D4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F4F-05F0-034E-86F6-9A6CC824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5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4EAD-CBB6-4D43-9AB6-ACE6EF6189D4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F4F-05F0-034E-86F6-9A6CC824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6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4EAD-CBB6-4D43-9AB6-ACE6EF6189D4}" type="datetimeFigureOut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F4F-05F0-034E-86F6-9A6CC824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8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4EAD-CBB6-4D43-9AB6-ACE6EF6189D4}" type="datetimeFigureOut">
              <a:rPr lang="en-US" smtClean="0"/>
              <a:t>5/3/15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F4F-05F0-034E-86F6-9A6CC824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7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4EAD-CBB6-4D43-9AB6-ACE6EF6189D4}" type="datetimeFigureOut">
              <a:rPr lang="en-US" smtClean="0"/>
              <a:t>5/3/15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F4F-05F0-034E-86F6-9A6CC824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4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4EAD-CBB6-4D43-9AB6-ACE6EF6189D4}" type="datetimeFigureOut">
              <a:rPr lang="en-US" smtClean="0"/>
              <a:t>5/3/15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F4F-05F0-034E-86F6-9A6CC824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4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4EAD-CBB6-4D43-9AB6-ACE6EF6189D4}" type="datetimeFigureOut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F4F-05F0-034E-86F6-9A6CC824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2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4EAD-CBB6-4D43-9AB6-ACE6EF6189D4}" type="datetimeFigureOut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F4F-05F0-034E-86F6-9A6CC824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3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04EAD-CBB6-4D43-9AB6-ACE6EF6189D4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B2F4F-05F0-034E-86F6-9A6CC824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6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ourfold Secret of a Great Life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3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fold Secret of a Great Life.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1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fold Secret of a Great Life.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6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fold Secret of a Great Life.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9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fold Secret of a Great Life.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2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fold Secret of a Great Life.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5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fold Secret of a Great Life.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8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1</cp:revision>
  <dcterms:created xsi:type="dcterms:W3CDTF">2015-05-03T20:20:04Z</dcterms:created>
  <dcterms:modified xsi:type="dcterms:W3CDTF">2015-05-03T20:23:58Z</dcterms:modified>
</cp:coreProperties>
</file>