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n't Throw in the Towel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3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3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3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3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3-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't Throw in the Towel.004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't Throw in the Towel.005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2013-08-04T11:27:51Z</dcterms:created>
  <dcterms:modified xsi:type="dcterms:W3CDTF">2013-08-04T11:33:00Z</dcterms:modified>
</cp:coreProperties>
</file>