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4" r:id="rId4"/>
    <p:sldId id="265" r:id="rId5"/>
    <p:sldId id="26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20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 rot="21385593">
            <a:off x="3706556" y="5323980"/>
            <a:ext cx="4997374" cy="5779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 rot="21385593">
            <a:off x="3706556" y="5323980"/>
            <a:ext cx="4997374" cy="5779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93277" y="1238559"/>
            <a:ext cx="8123336" cy="307540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487247"/>
            <a:ext cx="8211824" cy="400760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487247"/>
            <a:ext cx="8211824" cy="400760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487247"/>
            <a:ext cx="8211824" cy="400760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25353" y="4754809"/>
            <a:ext cx="4082658" cy="15114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30"/>
            <a:ext cx="8160063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5361518"/>
            <a:ext cx="8159750" cy="990253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40633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29"/>
            <a:ext cx="8160063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0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661892"/>
            <a:ext cx="9144000" cy="3075407"/>
          </a:xfrm>
        </p:spPr>
        <p:txBody>
          <a:bodyPr>
            <a:noAutofit/>
          </a:bodyPr>
          <a:lstStyle/>
          <a:p>
            <a:r>
              <a:rPr lang="en-US" sz="9600" dirty="0"/>
              <a:t>Building a rock solid faith</a:t>
            </a:r>
            <a:br>
              <a:rPr lang="en-US" sz="9600" dirty="0"/>
            </a:br>
            <a:r>
              <a:rPr lang="en-US" sz="9600" dirty="0"/>
              <a:t>Matthew 7:24-25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ltec builds the worlds best wind resistant hom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661892"/>
            <a:ext cx="9144000" cy="3075407"/>
          </a:xfrm>
        </p:spPr>
        <p:txBody>
          <a:bodyPr>
            <a:noAutofit/>
          </a:bodyPr>
          <a:lstStyle/>
          <a:p>
            <a:r>
              <a:rPr lang="en-US" sz="9600" dirty="0"/>
              <a:t>Build God’s way</a:t>
            </a:r>
            <a:br>
              <a:rPr lang="en-US" sz="9600" dirty="0"/>
            </a:br>
            <a:r>
              <a:rPr lang="en-US" sz="9600" dirty="0"/>
              <a:t>Matthew 7:21;23</a:t>
            </a:r>
          </a:p>
        </p:txBody>
      </p:sp>
    </p:spTree>
    <p:extLst>
      <p:ext uri="{BB962C8B-B14F-4D97-AF65-F5344CB8AC3E}">
        <p14:creationId xmlns:p14="http://schemas.microsoft.com/office/powerpoint/2010/main" val="177954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389749"/>
            <a:ext cx="9144000" cy="3075407"/>
          </a:xfrm>
        </p:spPr>
        <p:txBody>
          <a:bodyPr>
            <a:noAutofit/>
          </a:bodyPr>
          <a:lstStyle/>
          <a:p>
            <a:r>
              <a:rPr lang="en-US" sz="9600" dirty="0"/>
              <a:t>Build individual faith</a:t>
            </a:r>
            <a:br>
              <a:rPr lang="en-US" sz="9600" dirty="0"/>
            </a:br>
            <a:r>
              <a:rPr lang="en-US" sz="9600" dirty="0"/>
              <a:t>Matthew </a:t>
            </a:r>
            <a:br>
              <a:rPr lang="en-US" sz="9600" dirty="0"/>
            </a:br>
            <a:r>
              <a:rPr lang="en-US" sz="9600" dirty="0"/>
              <a:t>7:24-25</a:t>
            </a:r>
          </a:p>
        </p:txBody>
      </p:sp>
    </p:spTree>
    <p:extLst>
      <p:ext uri="{BB962C8B-B14F-4D97-AF65-F5344CB8AC3E}">
        <p14:creationId xmlns:p14="http://schemas.microsoft.com/office/powerpoint/2010/main" val="296740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661892"/>
            <a:ext cx="9144000" cy="3075407"/>
          </a:xfrm>
        </p:spPr>
        <p:txBody>
          <a:bodyPr>
            <a:noAutofit/>
          </a:bodyPr>
          <a:lstStyle/>
          <a:p>
            <a:r>
              <a:rPr lang="en-US" sz="9600" dirty="0"/>
              <a:t>Trust God’s Direction</a:t>
            </a:r>
            <a:br>
              <a:rPr lang="en-US" sz="9600"/>
            </a:br>
            <a:r>
              <a:rPr lang="en-US" sz="9600"/>
              <a:t>Hebrews 11:39-40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62099697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83</TotalTime>
  <Words>14</Words>
  <Application>Microsoft Macintosh PowerPoint</Application>
  <PresentationFormat>On-screen Show (4:3)</PresentationFormat>
  <Paragraphs>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Adelle-Regular</vt:lpstr>
      <vt:lpstr>Apple Chancery</vt:lpstr>
      <vt:lpstr>Arial</vt:lpstr>
      <vt:lpstr>Trebuchet MS</vt:lpstr>
      <vt:lpstr>Default</vt:lpstr>
      <vt:lpstr>Building a rock solid faith Matthew 7:24-25</vt:lpstr>
      <vt:lpstr>PowerPoint Presentation</vt:lpstr>
      <vt:lpstr>Build God’s way Matthew 7:21;23</vt:lpstr>
      <vt:lpstr>Build individual faith Matthew  7:24-25</vt:lpstr>
      <vt:lpstr>Trust God’s Direction Hebrews 11:39-40</vt:lpstr>
    </vt:vector>
  </TitlesOfParts>
  <Company>RT Creative Group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Chapman</dc:creator>
  <cp:lastModifiedBy>cody peery</cp:lastModifiedBy>
  <cp:revision>27</cp:revision>
  <dcterms:created xsi:type="dcterms:W3CDTF">2014-03-26T14:03:34Z</dcterms:created>
  <dcterms:modified xsi:type="dcterms:W3CDTF">2018-08-19T18:31:03Z</dcterms:modified>
</cp:coreProperties>
</file>