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7"/>
  </p:normalViewPr>
  <p:slideViewPr>
    <p:cSldViewPr snapToGrid="0" snapToObjects="1">
      <p:cViewPr varScale="1">
        <p:scale>
          <a:sx n="92" d="100"/>
          <a:sy n="92" d="100"/>
        </p:scale>
        <p:origin x="4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B7E8-9E3F-B642-BA98-754C0F543BC9}" type="datetimeFigureOut">
              <a:rPr lang="en-US" smtClean="0"/>
              <a:t>5/13/18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AFC71-1702-BA45-AE8C-D4C6BA718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72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B7E8-9E3F-B642-BA98-754C0F543BC9}" type="datetimeFigureOut">
              <a:rPr lang="en-US" smtClean="0"/>
              <a:t>5/13/18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AFC71-1702-BA45-AE8C-D4C6BA718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0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B7E8-9E3F-B642-BA98-754C0F543BC9}" type="datetimeFigureOut">
              <a:rPr lang="en-US" smtClean="0"/>
              <a:t>5/13/18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AFC71-1702-BA45-AE8C-D4C6BA718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43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B7E8-9E3F-B642-BA98-754C0F543BC9}" type="datetimeFigureOut">
              <a:rPr lang="en-US" smtClean="0"/>
              <a:t>5/13/18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AFC71-1702-BA45-AE8C-D4C6BA718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67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B7E8-9E3F-B642-BA98-754C0F543BC9}" type="datetimeFigureOut">
              <a:rPr lang="en-US" smtClean="0"/>
              <a:t>5/13/18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AFC71-1702-BA45-AE8C-D4C6BA718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75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B7E8-9E3F-B642-BA98-754C0F543BC9}" type="datetimeFigureOut">
              <a:rPr lang="en-US" smtClean="0"/>
              <a:t>5/13/18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AFC71-1702-BA45-AE8C-D4C6BA718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8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B7E8-9E3F-B642-BA98-754C0F543BC9}" type="datetimeFigureOut">
              <a:rPr lang="en-US" smtClean="0"/>
              <a:t>5/13/18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AFC71-1702-BA45-AE8C-D4C6BA718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26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B7E8-9E3F-B642-BA98-754C0F543BC9}" type="datetimeFigureOut">
              <a:rPr lang="en-US" smtClean="0"/>
              <a:t>5/13/18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AFC71-1702-BA45-AE8C-D4C6BA718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26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B7E8-9E3F-B642-BA98-754C0F543BC9}" type="datetimeFigureOut">
              <a:rPr lang="en-US" smtClean="0"/>
              <a:t>5/13/18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AFC71-1702-BA45-AE8C-D4C6BA718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85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B7E8-9E3F-B642-BA98-754C0F543BC9}" type="datetimeFigureOut">
              <a:rPr lang="en-US" smtClean="0"/>
              <a:t>5/13/18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AFC71-1702-BA45-AE8C-D4C6BA718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48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B7E8-9E3F-B642-BA98-754C0F543BC9}" type="datetimeFigureOut">
              <a:rPr lang="en-US" smtClean="0"/>
              <a:t>5/13/18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AFC71-1702-BA45-AE8C-D4C6BA718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7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7B7E8-9E3F-B642-BA98-754C0F543BC9}" type="datetimeFigureOut">
              <a:rPr lang="en-US" smtClean="0"/>
              <a:t>5/13/18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AFC71-1702-BA45-AE8C-D4C6BA718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3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A496-2ACE-0247-97D9-165703C24E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E9B366-9BD1-1345-9549-BAC912D917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96EE48-896A-DE4F-9AB0-04167A9F9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09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AEECF3-E82D-6E4C-8B6F-9BF3087B0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33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E0393C-148B-9045-84BD-C2D40BD8E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9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3FB0E2-D54C-AD45-8C01-6F0F77146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3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11082-BEEE-8D4F-A12C-92D07EB48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85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EBEFE9-7C06-9145-8EF4-60DF24892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"/>
            <a:ext cx="9144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20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Wells</dc:creator>
  <cp:lastModifiedBy>Joseph Wells</cp:lastModifiedBy>
  <cp:revision>1</cp:revision>
  <dcterms:created xsi:type="dcterms:W3CDTF">2018-05-13T12:33:38Z</dcterms:created>
  <dcterms:modified xsi:type="dcterms:W3CDTF">2018-05-13T12:36:17Z</dcterms:modified>
</cp:coreProperties>
</file>