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1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9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3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F263-C0E9-1E42-B8DC-F36CA9F2E4A1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9023-6310-AF4E-B92C-EFE988B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42C79-2977-C140-BBFA-A9708A38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14EF1-31F1-B644-9C0F-977D4B46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CC55D-BF55-564A-BBAA-640E40E6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92E06-76E6-E840-A548-39257D08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FE763-E7D2-584E-8867-A926C571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ED424-06EB-CC4D-82FD-828BBE10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B0A4F-50AC-F041-A809-5B34C560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42C79-2977-C140-BBFA-A9708A38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2018-05-06T20:47:57Z</dcterms:created>
  <dcterms:modified xsi:type="dcterms:W3CDTF">2018-05-06T20:54:36Z</dcterms:modified>
</cp:coreProperties>
</file>