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4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6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B797F-40DF-624E-B8C3-B862ADFE301D}" type="datetimeFigureOut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886E-1064-EC4E-BE27-4FCFBC4FD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9DB3-5985-5043-9350-C9CC230C2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E5EFA-B85D-F647-AB47-DA9CB28CD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BA69E-8937-514C-94E9-CBC11361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47AD-A249-2C45-8952-79A4986E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D266D-C023-F44D-B8E3-201EC456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389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FD3F-30CF-DE4A-B80C-981A3742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3DA15-D112-6746-801E-4C4911000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80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FB64-3F52-6145-BA84-35162AFA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61444-DF29-2341-8500-AE95753FC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110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9F6E-6A6E-724B-87AC-1447CCBA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D0BDA-3387-D344-9A1E-C15BEE09B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716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D157-A415-D34C-A0E8-346B29E4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E19C2-E84C-E64C-B11F-C67014B2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243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2018-05-20T12:26:48Z</dcterms:created>
  <dcterms:modified xsi:type="dcterms:W3CDTF">2018-05-20T12:30:02Z</dcterms:modified>
</cp:coreProperties>
</file>