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lishing a Clunker.001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shing a Clunker.002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shing a Clunker.002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shing a Clunker.002-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shing a Clunker.003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shing a Clunker.004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Focus Press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2</cp:revision>
  <dcterms:created xsi:type="dcterms:W3CDTF">2013-05-19T11:35:40Z</dcterms:created>
  <dcterms:modified xsi:type="dcterms:W3CDTF">2018-05-06T11:10:55Z</dcterms:modified>
</cp:coreProperties>
</file>