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7"/>
  </p:normalViewPr>
  <p:slideViewPr>
    <p:cSldViewPr snapToGrid="0" snapToObjects="1">
      <p:cViewPr varScale="1">
        <p:scale>
          <a:sx n="92" d="100"/>
          <a:sy n="92" d="100"/>
        </p:scale>
        <p:origin x="4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3F12-C3AB-D843-AC76-11703F18C7C8}" type="datetimeFigureOut">
              <a:rPr lang="en-US" smtClean="0"/>
              <a:t>5/13/18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F842-0463-9F41-90A5-3DFD6C0D4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9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3F12-C3AB-D843-AC76-11703F18C7C8}" type="datetimeFigureOut">
              <a:rPr lang="en-US" smtClean="0"/>
              <a:t>5/13/18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F842-0463-9F41-90A5-3DFD6C0D4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00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3F12-C3AB-D843-AC76-11703F18C7C8}" type="datetimeFigureOut">
              <a:rPr lang="en-US" smtClean="0"/>
              <a:t>5/13/18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F842-0463-9F41-90A5-3DFD6C0D4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97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3F12-C3AB-D843-AC76-11703F18C7C8}" type="datetimeFigureOut">
              <a:rPr lang="en-US" smtClean="0"/>
              <a:t>5/13/18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F842-0463-9F41-90A5-3DFD6C0D4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86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3F12-C3AB-D843-AC76-11703F18C7C8}" type="datetimeFigureOut">
              <a:rPr lang="en-US" smtClean="0"/>
              <a:t>5/13/18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F842-0463-9F41-90A5-3DFD6C0D4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44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3F12-C3AB-D843-AC76-11703F18C7C8}" type="datetimeFigureOut">
              <a:rPr lang="en-US" smtClean="0"/>
              <a:t>5/13/18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F842-0463-9F41-90A5-3DFD6C0D4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93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3F12-C3AB-D843-AC76-11703F18C7C8}" type="datetimeFigureOut">
              <a:rPr lang="en-US" smtClean="0"/>
              <a:t>5/13/18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F842-0463-9F41-90A5-3DFD6C0D4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3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3F12-C3AB-D843-AC76-11703F18C7C8}" type="datetimeFigureOut">
              <a:rPr lang="en-US" smtClean="0"/>
              <a:t>5/13/18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F842-0463-9F41-90A5-3DFD6C0D4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57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3F12-C3AB-D843-AC76-11703F18C7C8}" type="datetimeFigureOut">
              <a:rPr lang="en-US" smtClean="0"/>
              <a:t>5/13/18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F842-0463-9F41-90A5-3DFD6C0D4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17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3F12-C3AB-D843-AC76-11703F18C7C8}" type="datetimeFigureOut">
              <a:rPr lang="en-US" smtClean="0"/>
              <a:t>5/13/18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F842-0463-9F41-90A5-3DFD6C0D4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21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3F12-C3AB-D843-AC76-11703F18C7C8}" type="datetimeFigureOut">
              <a:rPr lang="en-US" smtClean="0"/>
              <a:t>5/13/18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F842-0463-9F41-90A5-3DFD6C0D4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53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53F12-C3AB-D843-AC76-11703F18C7C8}" type="datetimeFigureOut">
              <a:rPr lang="en-US" smtClean="0"/>
              <a:t>5/13/18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DF842-0463-9F41-90A5-3DFD6C0D4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1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011BB-B049-DD4B-9B9E-F8AD719789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3AB607-141A-624D-80B5-9AD6FDF7A0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496519-E639-DE4B-90C3-965C36CD7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42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825A2A-E0D0-8E40-8AA9-595EAE2DA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63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BED678-A280-5E47-AEFA-48C0C6E5C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24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306BB9-2621-8D48-AACB-A7BB05F0F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94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B103C4-5463-FD48-B19D-8871AAB3B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15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1E60FE-E966-E44F-87B0-C65F85A00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47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EDBC23-DB44-C748-A230-1C6E4F488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70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Wells</dc:creator>
  <cp:lastModifiedBy>Joseph Wells</cp:lastModifiedBy>
  <cp:revision>1</cp:revision>
  <dcterms:created xsi:type="dcterms:W3CDTF">2018-05-13T20:17:15Z</dcterms:created>
  <dcterms:modified xsi:type="dcterms:W3CDTF">2018-05-13T20:19:59Z</dcterms:modified>
</cp:coreProperties>
</file>