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2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0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3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4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1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FA94-013E-214A-8A7F-0029B725AEE0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116C-F5E3-E840-BBD0-A5424934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2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C0D2-DEED-AA49-AC40-4BA04EB13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3A7AB-D368-7245-BE50-71DDC0BA4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0B8C4-ACEC-5E4B-A4A4-B830DEBA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0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88ECF-60DA-234B-AC1F-1866D3EEA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CE5B9-7486-224C-B2E2-ACF606CF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D9F76-45CD-9548-BD8B-358CFDC7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5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84945-62E7-1547-89F2-1DC186550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24028-225B-9044-B346-0459D7F4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7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B416B-6744-1C48-B76E-571103D5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6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4B2B9-E820-214D-9C9A-384D477F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1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A87C0-4828-1943-9B8E-20791E652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5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F6298-A296-5840-965C-B36D1999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640887-D27E-7640-8647-8DE508BE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1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614D7-7DDE-3C46-B26C-F1B3429B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3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93E0B-3047-E44A-AB6D-3BB87A45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7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B81EF-8093-D048-B312-217394D2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FBCAE5-5A28-B745-8CD6-503D8266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2018-05-27T12:32:36Z</dcterms:created>
  <dcterms:modified xsi:type="dcterms:W3CDTF">2018-05-27T12:38:29Z</dcterms:modified>
</cp:coreProperties>
</file>