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1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5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4D70-47AB-5440-82CC-A6A4AC1809A2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4920A-A65F-3D47-B1D3-F7B4A01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0E75-FFE4-D540-809B-A2B006FAF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473EB-7FDE-7047-A7F0-847196FE7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75E46-CC07-5744-9943-94A0D2E5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9F318-BCA3-A843-9C7D-57BD4C18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1029E-42BE-754D-84A7-8933C100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4A2E2-3857-CF4D-A3C8-25207356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8EF34-B8FE-DA4E-97BF-FB5A87C55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6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880FB-82A7-1C43-A272-FDE1C03D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42324-CFFF-3B40-B967-887523A7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012CF-5131-1D45-AD64-39613D72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3D258-67C4-3546-8284-44EC1AC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A84B1-9E32-9048-910F-1D0EB81F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BE3CC-A54C-5C4C-8A6A-42472C7F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5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9BA5C-D0CA-B54C-B1BC-339D485D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8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28D65-EA35-5540-8B92-B13FE6AD1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9E6B3-400F-7446-9A81-8FB00237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AB987-90AE-E94D-BE17-4CF8C6B5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2018-05-20T21:22:08Z</dcterms:created>
  <dcterms:modified xsi:type="dcterms:W3CDTF">2018-05-20T21:27:12Z</dcterms:modified>
</cp:coreProperties>
</file>