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0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4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4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37A3-1161-3C4D-B4B7-E341E13E6ECA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D030-EB15-E145-AF91-564679D2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0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cure.Astronomy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3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4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7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3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Astronomy.0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2018-03-04T22:27:21Z</dcterms:created>
  <dcterms:modified xsi:type="dcterms:W3CDTF">2018-03-04T22:35:58Z</dcterms:modified>
</cp:coreProperties>
</file>