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13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8412-1EBE-7543-BD5D-C776B86BD6A4}" type="datetimeFigureOut">
              <a:rPr lang="en-US" smtClean="0"/>
              <a:t>3/4/18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8A991-5921-5140-B1F2-FD87B1438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8412-1EBE-7543-BD5D-C776B86BD6A4}" type="datetimeFigureOut">
              <a:rPr lang="en-US" smtClean="0"/>
              <a:t>3/4/18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8A991-5921-5140-B1F2-FD87B1438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5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8412-1EBE-7543-BD5D-C776B86BD6A4}" type="datetimeFigureOut">
              <a:rPr lang="en-US" smtClean="0"/>
              <a:t>3/4/18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8A991-5921-5140-B1F2-FD87B1438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49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8412-1EBE-7543-BD5D-C776B86BD6A4}" type="datetimeFigureOut">
              <a:rPr lang="en-US" smtClean="0"/>
              <a:t>3/4/18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8A991-5921-5140-B1F2-FD87B1438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44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8412-1EBE-7543-BD5D-C776B86BD6A4}" type="datetimeFigureOut">
              <a:rPr lang="en-US" smtClean="0"/>
              <a:t>3/4/18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8A991-5921-5140-B1F2-FD87B1438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33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8412-1EBE-7543-BD5D-C776B86BD6A4}" type="datetimeFigureOut">
              <a:rPr lang="en-US" smtClean="0"/>
              <a:t>3/4/18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8A991-5921-5140-B1F2-FD87B1438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13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8412-1EBE-7543-BD5D-C776B86BD6A4}" type="datetimeFigureOut">
              <a:rPr lang="en-US" smtClean="0"/>
              <a:t>3/4/18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8A991-5921-5140-B1F2-FD87B1438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70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8412-1EBE-7543-BD5D-C776B86BD6A4}" type="datetimeFigureOut">
              <a:rPr lang="en-US" smtClean="0"/>
              <a:t>3/4/18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8A991-5921-5140-B1F2-FD87B1438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05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8412-1EBE-7543-BD5D-C776B86BD6A4}" type="datetimeFigureOut">
              <a:rPr lang="en-US" smtClean="0"/>
              <a:t>3/4/18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8A991-5921-5140-B1F2-FD87B1438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83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8412-1EBE-7543-BD5D-C776B86BD6A4}" type="datetimeFigureOut">
              <a:rPr lang="en-US" smtClean="0"/>
              <a:t>3/4/18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8A991-5921-5140-B1F2-FD87B1438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02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8412-1EBE-7543-BD5D-C776B86BD6A4}" type="datetimeFigureOut">
              <a:rPr lang="en-US" smtClean="0"/>
              <a:t>3/4/18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8A991-5921-5140-B1F2-FD87B1438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26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A8412-1EBE-7543-BD5D-C776B86BD6A4}" type="datetimeFigureOut">
              <a:rPr lang="en-US" smtClean="0"/>
              <a:t>3/4/18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8A991-5921-5140-B1F2-FD87B1438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8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m I Diligent 2.00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903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 I Diligent 2.00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944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 I Diligent 2.00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20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 I Diligent 2.00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14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 I Diligent 2.00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731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 I Diligent 2.00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03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 I Diligent 2.007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003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Florence Boulevard Church of Christ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Wells</dc:creator>
  <cp:lastModifiedBy>Joe Wells</cp:lastModifiedBy>
  <cp:revision>1</cp:revision>
  <dcterms:created xsi:type="dcterms:W3CDTF">2018-03-04T13:46:55Z</dcterms:created>
  <dcterms:modified xsi:type="dcterms:W3CDTF">2018-03-04T13:48:52Z</dcterms:modified>
</cp:coreProperties>
</file>