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300-067C-A14E-ADD1-FFB976817A83}" type="datetimeFigureOut">
              <a:rPr lang="en-US" smtClean="0"/>
              <a:t>2/18/18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06FE-AFA8-AB4E-A032-342F6BA7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6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300-067C-A14E-ADD1-FFB976817A83}" type="datetimeFigureOut">
              <a:rPr lang="en-US" smtClean="0"/>
              <a:t>2/18/18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06FE-AFA8-AB4E-A032-342F6BA7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2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300-067C-A14E-ADD1-FFB976817A83}" type="datetimeFigureOut">
              <a:rPr lang="en-US" smtClean="0"/>
              <a:t>2/18/18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06FE-AFA8-AB4E-A032-342F6BA7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7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300-067C-A14E-ADD1-FFB976817A83}" type="datetimeFigureOut">
              <a:rPr lang="en-US" smtClean="0"/>
              <a:t>2/18/18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06FE-AFA8-AB4E-A032-342F6BA7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3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300-067C-A14E-ADD1-FFB976817A83}" type="datetimeFigureOut">
              <a:rPr lang="en-US" smtClean="0"/>
              <a:t>2/18/18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06FE-AFA8-AB4E-A032-342F6BA7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9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300-067C-A14E-ADD1-FFB976817A83}" type="datetimeFigureOut">
              <a:rPr lang="en-US" smtClean="0"/>
              <a:t>2/18/18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06FE-AFA8-AB4E-A032-342F6BA7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7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300-067C-A14E-ADD1-FFB976817A83}" type="datetimeFigureOut">
              <a:rPr lang="en-US" smtClean="0"/>
              <a:t>2/18/18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06FE-AFA8-AB4E-A032-342F6BA7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5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300-067C-A14E-ADD1-FFB976817A83}" type="datetimeFigureOut">
              <a:rPr lang="en-US" smtClean="0"/>
              <a:t>2/18/18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06FE-AFA8-AB4E-A032-342F6BA7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1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300-067C-A14E-ADD1-FFB976817A83}" type="datetimeFigureOut">
              <a:rPr lang="en-US" smtClean="0"/>
              <a:t>2/18/18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06FE-AFA8-AB4E-A032-342F6BA7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3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300-067C-A14E-ADD1-FFB976817A83}" type="datetimeFigureOut">
              <a:rPr lang="en-US" smtClean="0"/>
              <a:t>2/18/18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06FE-AFA8-AB4E-A032-342F6BA7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300-067C-A14E-ADD1-FFB976817A83}" type="datetimeFigureOut">
              <a:rPr lang="en-US" smtClean="0"/>
              <a:t>2/18/18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06FE-AFA8-AB4E-A032-342F6BA7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0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2300-067C-A14E-ADD1-FFB976817A83}" type="datetimeFigureOut">
              <a:rPr lang="en-US" smtClean="0"/>
              <a:t>2/18/18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806FE-AFA8-AB4E-A032-342F6BA7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3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cious and Magnificent Promises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cious and Magnificent Promises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cious and Magnificent Promises.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7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cious and Magnificent Promises.0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6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cious and Magnificent Promises.0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7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Florence Boulevard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1</cp:revision>
  <dcterms:created xsi:type="dcterms:W3CDTF">2018-02-18T13:01:12Z</dcterms:created>
  <dcterms:modified xsi:type="dcterms:W3CDTF">2018-02-18T13:04:38Z</dcterms:modified>
</cp:coreProperties>
</file>