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77605" y="5135314"/>
            <a:ext cx="2141241" cy="4235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77605" y="5135314"/>
            <a:ext cx="2141241" cy="4235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98990" y="1267239"/>
            <a:ext cx="3964766" cy="37318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95741" y="415313"/>
            <a:ext cx="4782819" cy="608061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8339" y="415313"/>
            <a:ext cx="4749461" cy="61406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78339" y="415313"/>
            <a:ext cx="4749461" cy="61406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80023" y="4084888"/>
            <a:ext cx="2095068" cy="19936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729948" y="4787348"/>
            <a:ext cx="4983982" cy="423501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Mark 8:34-38</a:t>
            </a:r>
            <a:endParaRPr lang="en-US" sz="44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29947" y="417950"/>
            <a:ext cx="4983983" cy="4581149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badi MT Condensed Extra Bold"/>
                <a:cs typeface="Abadi MT Condensed Extra Bold"/>
              </a:rPr>
              <a:t>What is in your hands?</a:t>
            </a:r>
            <a:endParaRPr lang="en-US" sz="80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There are possessions in the place of the cross</a:t>
            </a:r>
            <a:endParaRPr lang="en-US" sz="6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1272" y="4084888"/>
            <a:ext cx="2463819" cy="199361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Matthew 19:16-22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There are traditions in the place of the cross</a:t>
            </a:r>
            <a:endParaRPr lang="en-US" sz="7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Matthew 15:1-20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There are Schedules in the place of the cross</a:t>
            </a:r>
            <a:endParaRPr lang="en-US" sz="6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1272" y="4084888"/>
            <a:ext cx="2463819" cy="199361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Ephesians 5:15-17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343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There are Disputes in the place of the cross</a:t>
            </a:r>
            <a:endParaRPr lang="en-US" sz="7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Colossians 3:12-14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270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What is in your hands?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2340</TotalTime>
  <Words>78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What is in your hands?</vt:lpstr>
      <vt:lpstr>Matthew 19:16-22</vt:lpstr>
      <vt:lpstr>PowerPoint Presentation</vt:lpstr>
      <vt:lpstr>Ephesians 5:15-17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cody peery</cp:lastModifiedBy>
  <cp:revision>26</cp:revision>
  <dcterms:created xsi:type="dcterms:W3CDTF">2014-03-26T14:03:34Z</dcterms:created>
  <dcterms:modified xsi:type="dcterms:W3CDTF">2018-02-10T07:55:17Z</dcterms:modified>
</cp:coreProperties>
</file>