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B92-9CF6-9A40-8700-E413B839CF2E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3B25-5BAD-3345-AD37-A23800E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6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B92-9CF6-9A40-8700-E413B839CF2E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3B25-5BAD-3345-AD37-A23800E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76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B92-9CF6-9A40-8700-E413B839CF2E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3B25-5BAD-3345-AD37-A23800E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2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B92-9CF6-9A40-8700-E413B839CF2E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3B25-5BAD-3345-AD37-A23800E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3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B92-9CF6-9A40-8700-E413B839CF2E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3B25-5BAD-3345-AD37-A23800E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0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B92-9CF6-9A40-8700-E413B839CF2E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3B25-5BAD-3345-AD37-A23800E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35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B92-9CF6-9A40-8700-E413B839CF2E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3B25-5BAD-3345-AD37-A23800E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62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B92-9CF6-9A40-8700-E413B839CF2E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3B25-5BAD-3345-AD37-A23800E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4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B92-9CF6-9A40-8700-E413B839CF2E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3B25-5BAD-3345-AD37-A23800E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2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B92-9CF6-9A40-8700-E413B839CF2E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3B25-5BAD-3345-AD37-A23800E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88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45B92-9CF6-9A40-8700-E413B839CF2E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C3B25-5BAD-3345-AD37-A23800E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8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45B92-9CF6-9A40-8700-E413B839CF2E}" type="datetimeFigureOut">
              <a:rPr lang="en-US" smtClean="0"/>
              <a:t>11/18/17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C3B25-5BAD-3345-AD37-A23800EFF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3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When Thanksgiving is Hard to Come By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3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anksgiving is Hard to Come By.01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7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anksgiving is Hard to Come By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0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anksgiving is Hard to Come By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anksgiving is Hard to Come By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8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anksgiving is Hard to Come By.00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79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anksgiving is Hard to Come By.00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anksgiving is Hard to Come By.00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8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anksgiving is Hard to Come By.00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2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en Thanksgiving is Hard to Come By.00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75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2017-11-19T04:30:57Z</dcterms:created>
  <dcterms:modified xsi:type="dcterms:W3CDTF">2017-11-19T04:34:47Z</dcterms:modified>
</cp:coreProperties>
</file>