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1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0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0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3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2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5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6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01EA-85FF-F244-A245-CDD9D5E08A94}" type="datetimeFigureOut">
              <a:rPr lang="en-US" smtClean="0"/>
              <a:t>9/14/13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9FB5-4109-3540-9152-6F8B4CB7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nor Prophets. Zechariah.001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5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or Prophets. Zechariah.002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8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or Prophets. Zechariah.003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or Prophets. Zechariah.004-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1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or Prophets. Zechariah.005-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or Prophets. Zechariah.006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0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or Prophets. Zechariah.007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5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Focus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2013-09-14T20:19:03Z</dcterms:created>
  <dcterms:modified xsi:type="dcterms:W3CDTF">2013-09-14T20:22:17Z</dcterms:modified>
</cp:coreProperties>
</file>