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9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2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5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8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5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74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2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8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D679E-572B-6648-9E0E-AD1BB537E8A7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F97C9-70A9-8C4B-B100-9D8243F41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1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s Jesus the Answer for...My Family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Jesus the Answer for...My Family.0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7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Jesus the Answer for...My Family.00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1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 Jesus the Answer for...My Family.00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2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s Jesus the Answer for...My Family.0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Florence Boulevard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Wells</dc:creator>
  <cp:lastModifiedBy>Joe Wells</cp:lastModifiedBy>
  <cp:revision>1</cp:revision>
  <dcterms:created xsi:type="dcterms:W3CDTF">2017-11-26T13:19:20Z</dcterms:created>
  <dcterms:modified xsi:type="dcterms:W3CDTF">2017-11-26T13:22:17Z</dcterms:modified>
</cp:coreProperties>
</file>