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4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81873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6924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16701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54910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92307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240213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8034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62579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6333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23939"/>
      </p:ext>
    </p:extLst>
  </p:cSld>
  <p:clrMapOvr>
    <a:masterClrMapping/>
  </p:clrMapOvr>
  <p:transition xmlns:p14="http://schemas.microsoft.com/office/powerpoint/2010/main"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11153"/>
      </p:ext>
    </p:extLst>
  </p:cSld>
  <p:clrMapOvr>
    <a:masterClrMapping/>
  </p:clrMapOvr>
  <p:transition xmlns:p14="http://schemas.microsoft.com/office/powerpoint/2010/main"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416C1-ECC6-A247-A336-E216FAEF4EC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BCDAB-0FF6-4D4D-A4E2-778178BF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4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push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 Silent Sermons.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7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7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4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1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1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Silent Sermons.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1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9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9178"/>
      </p:ext>
    </p:extLst>
  </p:cSld>
  <p:clrMapOvr>
    <a:masterClrMapping/>
  </p:clrMapOvr>
  <p:transition xmlns:p14="http://schemas.microsoft.com/office/powerpoint/2010/main" spd="slow" advClick="0" advTm="300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4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21601"/>
      </p:ext>
    </p:extLst>
  </p:cSld>
  <p:clrMapOvr>
    <a:masterClrMapping/>
  </p:clrMapOvr>
  <p:transition xmlns:p14="http://schemas.microsoft.com/office/powerpoint/2010/main" spd="slow" advClick="0" advTm="300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Silent Sermons.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1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Wells</dc:creator>
  <cp:lastModifiedBy>Joe Wells</cp:lastModifiedBy>
  <cp:revision>1</cp:revision>
  <dcterms:created xsi:type="dcterms:W3CDTF">2014-08-31T04:02:32Z</dcterms:created>
  <dcterms:modified xsi:type="dcterms:W3CDTF">2014-08-31T04:13:26Z</dcterms:modified>
</cp:coreProperties>
</file>