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3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5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2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7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8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4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8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257F2-E3B1-394B-B425-96B85B9ACF17}" type="datetimeFigureOut">
              <a:rPr lang="en-US" smtClean="0"/>
              <a:t>8/19/17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8F51-B629-B04E-87A4-0F9D225B4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5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y Are the Lost, Lost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Are the Lost, Lost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2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Are the Lost, Lost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4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Are the Lost, Lost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3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Are the Lost, Lost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Are the Lost, Lost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 Are the Lost, Lost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2017-08-20T02:05:21Z</dcterms:created>
  <dcterms:modified xsi:type="dcterms:W3CDTF">2017-08-20T02:07:22Z</dcterms:modified>
</cp:coreProperties>
</file>