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7" r:id="rId17"/>
    <p:sldId id="270" r:id="rId18"/>
    <p:sldId id="271" r:id="rId19"/>
    <p:sldId id="278" r:id="rId20"/>
    <p:sldId id="279" r:id="rId21"/>
    <p:sldId id="272" r:id="rId22"/>
    <p:sldId id="273" r:id="rId23"/>
    <p:sldId id="274" r:id="rId24"/>
    <p:sldId id="280" r:id="rId25"/>
    <p:sldId id="275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4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1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0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7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8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7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4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1C311-DFF8-DB43-BD59-C357BE19A07A}" type="datetimeFigureOut">
              <a:rPr lang="en-US" smtClean="0"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FE5D-DD97-DA49-9FF0-3A167FB69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5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ism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1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5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4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8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2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7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2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0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5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9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1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9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2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2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2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7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3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4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3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6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3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3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3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cism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1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4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4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3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8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 Decides Racism.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9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Concord Road Church of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Wells</dc:creator>
  <cp:lastModifiedBy>Joe Wells</cp:lastModifiedBy>
  <cp:revision>4</cp:revision>
  <dcterms:created xsi:type="dcterms:W3CDTF">2016-07-19T22:56:35Z</dcterms:created>
  <dcterms:modified xsi:type="dcterms:W3CDTF">2017-08-13T12:30:37Z</dcterms:modified>
</cp:coreProperties>
</file>