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18DC-CA7B-0945-8FE0-6B84934A1A11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4779-60BE-6F4C-A646-2A521C336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2928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E1CA-9CBE-F848-8C30-14FBF4885B18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76EB-AFC5-3343-96E5-A2A7D9DFF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6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0057-8A8A-BF43-A025-9F497C372558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5D6B-D568-A04B-9F4E-0A132E9B0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128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E8BA-7581-AD43-8F97-913A7BADE960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669D-A671-4A44-B3E1-E41764B00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08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D195-9D33-C441-8F2B-4D96910D5DC7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1D91-11CC-1749-B857-401F6A01A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3628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D4D3-71D1-A141-81FC-0AE9D4ACF9F0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3D8A-6AF3-EA40-B95E-70C1B1A3F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7624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06BC-3DE8-E34A-9A3F-89C2E315C8D7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B5A9-2860-0142-8E25-C3B77C960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649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87A5-7184-8B43-AFCF-60C485FEF989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B49A-03FE-1D42-B369-01DE7821E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40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6F69-22CA-FB47-8036-D4858A90567C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31E6-3342-4F4E-BC71-63772772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940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F7AD-8EDE-1E4C-81A3-81FC2967D63F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A29B-E6F5-884D-8FBF-C15459CB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344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0FE3-D8E1-524C-B48C-4E3FC53722F7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1060-54C9-DF40-A547-097A6E963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86849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6C380D-B39C-334F-9B7E-F9F0C32001E0}" type="datetimeFigureOut">
              <a:rPr lang="en-US"/>
              <a:pPr>
                <a:defRPr/>
              </a:pPr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D4B3BE-F795-E948-A00B-7736E195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2051" name="Picture 3" descr="Minor Prophets.Hosea.001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Minor Prophets.Hosea.005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Minor Prophets.Hosea.006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Minor Prophets.Hosea.002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Minor Prophets.Hosea.003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Minor Prophets.Hosea.003-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Minor Prophets.Hosea.003-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Minor Prophets.Hosea.003-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Minor Prophets.Hosea.003-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Minor Prophets.Hosea.004-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Minor Prophets.Hosea.004-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ＭＳ Ｐゴシック</vt:lpstr>
      <vt:lpstr>Arial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Focus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Wells</dc:creator>
  <cp:lastModifiedBy>Joseph Wells</cp:lastModifiedBy>
  <cp:revision>1</cp:revision>
  <dcterms:created xsi:type="dcterms:W3CDTF">2012-08-12T21:14:33Z</dcterms:created>
  <dcterms:modified xsi:type="dcterms:W3CDTF">2012-10-02T22:25:23Z</dcterms:modified>
</cp:coreProperties>
</file>