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2"/>
  </p:notesMasterIdLst>
  <p:handoutMasterIdLst>
    <p:handoutMasterId r:id="rId103"/>
  </p:handoutMasterIdLst>
  <p:sldIdLst>
    <p:sldId id="365" r:id="rId2"/>
    <p:sldId id="371" r:id="rId3"/>
    <p:sldId id="366" r:id="rId4"/>
    <p:sldId id="256" r:id="rId5"/>
    <p:sldId id="362" r:id="rId6"/>
    <p:sldId id="367" r:id="rId7"/>
    <p:sldId id="378" r:id="rId8"/>
    <p:sldId id="355" r:id="rId9"/>
    <p:sldId id="326" r:id="rId10"/>
    <p:sldId id="379" r:id="rId11"/>
    <p:sldId id="434" r:id="rId12"/>
    <p:sldId id="380" r:id="rId13"/>
    <p:sldId id="381" r:id="rId14"/>
    <p:sldId id="382" r:id="rId15"/>
    <p:sldId id="447" r:id="rId16"/>
    <p:sldId id="383" r:id="rId17"/>
    <p:sldId id="421" r:id="rId18"/>
    <p:sldId id="404" r:id="rId19"/>
    <p:sldId id="384" r:id="rId20"/>
    <p:sldId id="385" r:id="rId21"/>
    <p:sldId id="386" r:id="rId22"/>
    <p:sldId id="405" r:id="rId23"/>
    <p:sldId id="387" r:id="rId24"/>
    <p:sldId id="388" r:id="rId25"/>
    <p:sldId id="389" r:id="rId26"/>
    <p:sldId id="390" r:id="rId27"/>
    <p:sldId id="391" r:id="rId28"/>
    <p:sldId id="392" r:id="rId29"/>
    <p:sldId id="403" r:id="rId30"/>
    <p:sldId id="393" r:id="rId31"/>
    <p:sldId id="446" r:id="rId32"/>
    <p:sldId id="394" r:id="rId33"/>
    <p:sldId id="395" r:id="rId34"/>
    <p:sldId id="396" r:id="rId35"/>
    <p:sldId id="401" r:id="rId36"/>
    <p:sldId id="400" r:id="rId37"/>
    <p:sldId id="265" r:id="rId38"/>
    <p:sldId id="345" r:id="rId39"/>
    <p:sldId id="408" r:id="rId40"/>
    <p:sldId id="406" r:id="rId41"/>
    <p:sldId id="409" r:id="rId42"/>
    <p:sldId id="410" r:id="rId43"/>
    <p:sldId id="411" r:id="rId44"/>
    <p:sldId id="372" r:id="rId45"/>
    <p:sldId id="373" r:id="rId46"/>
    <p:sldId id="374" r:id="rId47"/>
    <p:sldId id="375" r:id="rId48"/>
    <p:sldId id="376" r:id="rId49"/>
    <p:sldId id="377" r:id="rId50"/>
    <p:sldId id="352" r:id="rId51"/>
    <p:sldId id="422" r:id="rId52"/>
    <p:sldId id="407" r:id="rId53"/>
    <p:sldId id="41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51" r:id="rId62"/>
    <p:sldId id="292" r:id="rId63"/>
    <p:sldId id="439" r:id="rId64"/>
    <p:sldId id="440" r:id="rId65"/>
    <p:sldId id="443" r:id="rId66"/>
    <p:sldId id="444" r:id="rId67"/>
    <p:sldId id="442" r:id="rId68"/>
    <p:sldId id="441" r:id="rId69"/>
    <p:sldId id="423" r:id="rId70"/>
    <p:sldId id="433" r:id="rId71"/>
    <p:sldId id="420" r:id="rId72"/>
    <p:sldId id="448" r:id="rId73"/>
    <p:sldId id="449" r:id="rId74"/>
    <p:sldId id="450" r:id="rId75"/>
    <p:sldId id="325" r:id="rId76"/>
    <p:sldId id="291" r:id="rId77"/>
    <p:sldId id="426" r:id="rId78"/>
    <p:sldId id="427" r:id="rId79"/>
    <p:sldId id="428" r:id="rId80"/>
    <p:sldId id="452" r:id="rId81"/>
    <p:sldId id="429" r:id="rId82"/>
    <p:sldId id="435" r:id="rId83"/>
    <p:sldId id="327" r:id="rId84"/>
    <p:sldId id="329" r:id="rId85"/>
    <p:sldId id="430" r:id="rId86"/>
    <p:sldId id="436" r:id="rId87"/>
    <p:sldId id="431" r:id="rId88"/>
    <p:sldId id="437" r:id="rId89"/>
    <p:sldId id="278" r:id="rId90"/>
    <p:sldId id="356" r:id="rId91"/>
    <p:sldId id="357" r:id="rId92"/>
    <p:sldId id="358" r:id="rId93"/>
    <p:sldId id="424" r:id="rId94"/>
    <p:sldId id="425" r:id="rId95"/>
    <p:sldId id="402" r:id="rId96"/>
    <p:sldId id="432" r:id="rId97"/>
    <p:sldId id="453" r:id="rId98"/>
    <p:sldId id="359" r:id="rId99"/>
    <p:sldId id="332" r:id="rId100"/>
    <p:sldId id="445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108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2DDA9-1924-4B3B-AFED-D67DCF16C28F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F9861-316C-41E0-B329-5E6CA488F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4588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9C2F3-42D9-46E9-B4D1-BD318058F929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88F1C-B65F-4911-A895-EA61D2786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193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4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0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2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1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8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5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0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2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3634" y="6545590"/>
            <a:ext cx="184731" cy="261610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E1E3D8-E589-42C4-9B20-C4BC044E8D84}" type="datetimeFigureOut">
              <a:rPr lang="en-US" smtClean="0"/>
              <a:t>8/27/2017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0E702740-B4D7-4922-9B99-C6AE51E86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9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89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71B9B-736B-4B49-AD7E-86E11899D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" y="0"/>
            <a:ext cx="1152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605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337204B4-9093-4374-A61A-B1DD9C241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541706E8-4D63-4177-829F-E0969C5DD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5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&#10;&#10;Description generated with very high confidence">
            <a:extLst>
              <a:ext uri="{FF2B5EF4-FFF2-40B4-BE49-F238E27FC236}">
                <a16:creationId xmlns:a16="http://schemas.microsoft.com/office/drawing/2014/main" id="{A0B5EE22-56C2-4A0D-A834-8D237F939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" y="0"/>
            <a:ext cx="10177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9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table&#10;&#10;Description generated with very high confidence">
            <a:extLst>
              <a:ext uri="{FF2B5EF4-FFF2-40B4-BE49-F238E27FC236}">
                <a16:creationId xmlns:a16="http://schemas.microsoft.com/office/drawing/2014/main" id="{F5866E0F-AAEA-40FC-BB3E-C84069123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93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FF616515-4E0F-436E-BCC5-4BABEC259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3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911CD-5C6A-4246-BC06-51ECC5FE1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2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next to a person in a blue hat&#10;&#10;Description generated with high confidence">
            <a:extLst>
              <a:ext uri="{FF2B5EF4-FFF2-40B4-BE49-F238E27FC236}">
                <a16:creationId xmlns:a16="http://schemas.microsoft.com/office/drawing/2014/main" id="{7331FB4E-F66F-4F74-A62E-56DB58BC7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0"/>
            <a:ext cx="1237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7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 parked in front of a house&#10;&#10;Description generated with very high confidence">
            <a:extLst>
              <a:ext uri="{FF2B5EF4-FFF2-40B4-BE49-F238E27FC236}">
                <a16:creationId xmlns:a16="http://schemas.microsoft.com/office/drawing/2014/main" id="{4B972DAF-7FE5-4C5D-9A3B-6EDD22500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24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utside of a building&#10;&#10;Description generated with very high confidence">
            <a:extLst>
              <a:ext uri="{FF2B5EF4-FFF2-40B4-BE49-F238E27FC236}">
                <a16:creationId xmlns:a16="http://schemas.microsoft.com/office/drawing/2014/main" id="{13B29655-A4CE-40F4-87C8-234A25CD3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4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541491C1-15D2-4CD8-8131-E3FBA80CB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Picture 5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D96F7923-D3AF-42D8-9B14-744B64193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8" name="Picture 7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BFADE5BD-2ADE-44B7-8D7D-48AB35A0D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0" name="Picture 9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244B2D53-9996-4838-A9F2-B846F5F19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2" name="Picture 11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ED021E9C-5A7F-4F84-8D83-B5F0FB73D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4" name="Picture 13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FF03E061-64FA-4807-A048-17E3CA6F1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6" name="Picture 15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8DEFCF3B-7080-48C9-8712-2BFE366D0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8" name="Picture 17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7A66721F-02F4-4A5A-B19D-CEBA77394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20" name="Picture 19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80B2EC0A-4D93-4BD3-A28B-6ECC35079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22" name="Picture 21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B63EF27B-6F1B-48C6-B419-25B5A7646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5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207" y="5175681"/>
            <a:ext cx="7075503" cy="1231106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ook Antiqua" panose="02040602050305030304" pitchFamily="18" charset="0"/>
              </a:rPr>
              <a:t>Florence, Alabama to Port Au Prince, Haiti June 25- July 2, 2017</a:t>
            </a:r>
            <a:endParaRPr lang="en-US" b="1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54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6F2EE4E2-ED84-4B6A-9210-C813B0EA6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43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FBA46035-1512-48CA-BB47-ED8D1FDA4D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41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tree&#10;&#10;Description generated with high confidence">
            <a:extLst>
              <a:ext uri="{FF2B5EF4-FFF2-40B4-BE49-F238E27FC236}">
                <a16:creationId xmlns:a16="http://schemas.microsoft.com/office/drawing/2014/main" id="{BC514569-95B6-4D38-A8ED-3A2CEA2E6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57" y="0"/>
            <a:ext cx="6786769" cy="6858000"/>
          </a:xfrm>
          <a:prstGeom prst="rect">
            <a:avLst/>
          </a:prstGeom>
        </p:spPr>
      </p:pic>
      <p:pic>
        <p:nvPicPr>
          <p:cNvPr id="5" name="Picture 4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04AF2CEF-9666-4896-950E-4C8B27C29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6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1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grill&#10;&#10;Description generated with high confidence">
            <a:extLst>
              <a:ext uri="{FF2B5EF4-FFF2-40B4-BE49-F238E27FC236}">
                <a16:creationId xmlns:a16="http://schemas.microsoft.com/office/drawing/2014/main" id="{EF1C9B0F-B2D8-44A8-ACDE-CADFF69EE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9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next to a person&#10;&#10;Description generated with very high confidence">
            <a:extLst>
              <a:ext uri="{FF2B5EF4-FFF2-40B4-BE49-F238E27FC236}">
                <a16:creationId xmlns:a16="http://schemas.microsoft.com/office/drawing/2014/main" id="{1E450052-7B9F-4929-9D3F-2EE8B4ABC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01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hat is standing in the grass&#10;&#10;Description generated with high confidence">
            <a:extLst>
              <a:ext uri="{FF2B5EF4-FFF2-40B4-BE49-F238E27FC236}">
                <a16:creationId xmlns:a16="http://schemas.microsoft.com/office/drawing/2014/main" id="{D2FDAD29-969C-49A2-AD38-4671732E3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Picture 5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67D757B8-21A5-479E-B987-0A564D745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24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chair in a room&#10;&#10;Description generated with very high confidence">
            <a:extLst>
              <a:ext uri="{FF2B5EF4-FFF2-40B4-BE49-F238E27FC236}">
                <a16:creationId xmlns:a16="http://schemas.microsoft.com/office/drawing/2014/main" id="{7321286F-0C7F-496E-905A-3CC37E485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8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44A8C224-2DE3-4D59-8B80-DA9A99361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0" y="0"/>
            <a:ext cx="12311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8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7E679048-B922-4725-AA8A-920FBC48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508" cy="6858000"/>
          </a:xfrm>
          <a:prstGeom prst="rect">
            <a:avLst/>
          </a:prstGeom>
        </p:spPr>
      </p:pic>
      <p:pic>
        <p:nvPicPr>
          <p:cNvPr id="5" name="Picture 4" descr="A group of people sitting at a table eating pizza&#10;&#10;Description generated with very high confidence">
            <a:extLst>
              <a:ext uri="{FF2B5EF4-FFF2-40B4-BE49-F238E27FC236}">
                <a16:creationId xmlns:a16="http://schemas.microsoft.com/office/drawing/2014/main" id="{64059E50-8557-41D0-946A-8DBD99C51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07" y="0"/>
            <a:ext cx="751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57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EB62335B-CE80-427E-B01A-610B44A31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0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296140"/>
            <a:ext cx="9966960" cy="3171891"/>
          </a:xfrm>
        </p:spPr>
        <p:txBody>
          <a:bodyPr/>
          <a:lstStyle/>
          <a:p>
            <a:r>
              <a:rPr lang="en-US" sz="8000" dirty="0"/>
              <a:t>Florence Boulevard 2017 Haiti Mission Trip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6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E2D0685-313C-41B7-9D81-C43A89720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99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83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AD9CFFA-4A37-4DBA-A434-123DAEF1D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1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eating food&#10;&#10;Description generated with very high confidence">
            <a:extLst>
              <a:ext uri="{FF2B5EF4-FFF2-40B4-BE49-F238E27FC236}">
                <a16:creationId xmlns:a16="http://schemas.microsoft.com/office/drawing/2014/main" id="{E54F2981-72CD-41E1-8775-3FAED2ACA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2887" cy="6858000"/>
          </a:xfrm>
          <a:prstGeom prst="rect">
            <a:avLst/>
          </a:prstGeom>
        </p:spPr>
      </p:pic>
      <p:pic>
        <p:nvPicPr>
          <p:cNvPr id="5" name="Picture 4" descr="A group of people sitting at a table with a plate of food&#10;&#10;Description generated with very high confidence">
            <a:extLst>
              <a:ext uri="{FF2B5EF4-FFF2-40B4-BE49-F238E27FC236}">
                <a16:creationId xmlns:a16="http://schemas.microsoft.com/office/drawing/2014/main" id="{48395CCB-BE1B-457F-AC9E-FE99C9C7A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87" y="0"/>
            <a:ext cx="4572000" cy="6858000"/>
          </a:xfrm>
          <a:prstGeom prst="rect">
            <a:avLst/>
          </a:prstGeom>
        </p:spPr>
      </p:pic>
      <p:pic>
        <p:nvPicPr>
          <p:cNvPr id="7" name="Picture 6" descr="A group of people sitting on a bench&#10;&#10;Description generated with very high confidence">
            <a:extLst>
              <a:ext uri="{FF2B5EF4-FFF2-40B4-BE49-F238E27FC236}">
                <a16:creationId xmlns:a16="http://schemas.microsoft.com/office/drawing/2014/main" id="{982D59AA-FAA3-492F-894B-0D6140989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86" y="0"/>
            <a:ext cx="373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1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a plate of food&#10;&#10;Description generated with very high confidence">
            <a:extLst>
              <a:ext uri="{FF2B5EF4-FFF2-40B4-BE49-F238E27FC236}">
                <a16:creationId xmlns:a16="http://schemas.microsoft.com/office/drawing/2014/main" id="{7C64EA4D-E46D-4124-8121-35A3DD358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  <p:pic>
        <p:nvPicPr>
          <p:cNvPr id="5" name="Picture 4" descr="A group of people sitting at a table eating food&#10;&#10;Description generated with high confidence">
            <a:extLst>
              <a:ext uri="{FF2B5EF4-FFF2-40B4-BE49-F238E27FC236}">
                <a16:creationId xmlns:a16="http://schemas.microsoft.com/office/drawing/2014/main" id="{298B6A3F-B845-459D-BA0F-19914449C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0" y="0"/>
            <a:ext cx="6824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38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generated with very high confidence">
            <a:extLst>
              <a:ext uri="{FF2B5EF4-FFF2-40B4-BE49-F238E27FC236}">
                <a16:creationId xmlns:a16="http://schemas.microsoft.com/office/drawing/2014/main" id="{DD179957-865A-474C-A05C-C66520931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21" y="0"/>
            <a:ext cx="6428961" cy="6858000"/>
          </a:xfrm>
          <a:prstGeom prst="rect">
            <a:avLst/>
          </a:prstGeom>
        </p:spPr>
      </p:pic>
      <p:pic>
        <p:nvPicPr>
          <p:cNvPr id="5" name="Picture 4" descr="A group of people looking at each other&#10;&#10;Description generated with very high confidence">
            <a:extLst>
              <a:ext uri="{FF2B5EF4-FFF2-40B4-BE49-F238E27FC236}">
                <a16:creationId xmlns:a16="http://schemas.microsoft.com/office/drawing/2014/main" id="{5F0D82A3-E3DA-437F-8F5E-DFEBDBE25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39" y="0"/>
            <a:ext cx="5764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00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0ADC13A3-0DD5-4837-9557-9E4F2546F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1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round, holding, man&#10;&#10;Description generated with high confidence">
            <a:extLst>
              <a:ext uri="{FF2B5EF4-FFF2-40B4-BE49-F238E27FC236}">
                <a16:creationId xmlns:a16="http://schemas.microsoft.com/office/drawing/2014/main" id="{74505A69-9D88-4870-A6F7-CD4D90181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19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197833"/>
            <a:ext cx="9727843" cy="64852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541" y="197833"/>
            <a:ext cx="10058400" cy="7002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Bonnette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8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20" y="1064785"/>
            <a:ext cx="8534423" cy="56901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8332" y="208597"/>
            <a:ext cx="10058400" cy="1092169"/>
          </a:xfrm>
        </p:spPr>
        <p:txBody>
          <a:bodyPr/>
          <a:lstStyle/>
          <a:p>
            <a:pPr algn="ctr"/>
            <a:r>
              <a:rPr lang="en-US" dirty="0"/>
              <a:t>Croix de Bouquets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55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up next to a barrel&#10;&#10;Description generated with high confidence">
            <a:extLst>
              <a:ext uri="{FF2B5EF4-FFF2-40B4-BE49-F238E27FC236}">
                <a16:creationId xmlns:a16="http://schemas.microsoft.com/office/drawing/2014/main" id="{00FA2B6B-2445-4F54-A05A-99675FC7A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5" name="Picture 4" descr="A picture containing green, outdoor, ground, old&#10;&#10;Description generated with very high confidence">
            <a:extLst>
              <a:ext uri="{FF2B5EF4-FFF2-40B4-BE49-F238E27FC236}">
                <a16:creationId xmlns:a16="http://schemas.microsoft.com/office/drawing/2014/main" id="{7C9B0C91-EE6B-4202-BA92-7EBF0D5FC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0"/>
            <a:ext cx="4194313" cy="6858000"/>
          </a:xfrm>
          <a:prstGeom prst="rect">
            <a:avLst/>
          </a:prstGeom>
        </p:spPr>
      </p:pic>
      <p:pic>
        <p:nvPicPr>
          <p:cNvPr id="7" name="Picture 6" descr="A picture containing outdoor, truck, red, ground&#10;&#10;Description generated with very high confidence">
            <a:extLst>
              <a:ext uri="{FF2B5EF4-FFF2-40B4-BE49-F238E27FC236}">
                <a16:creationId xmlns:a16="http://schemas.microsoft.com/office/drawing/2014/main" id="{0CFCEC31-DE8C-43E8-97AF-11BECB253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0"/>
            <a:ext cx="4068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28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image001">
            <a:extLst>
              <a:ext uri="{FF2B5EF4-FFF2-40B4-BE49-F238E27FC236}">
                <a16:creationId xmlns:a16="http://schemas.microsoft.com/office/drawing/2014/main" id="{6B50647C-EFEB-47BC-BD94-FB9BE17B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4" y="172278"/>
            <a:ext cx="10363199" cy="621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0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91CDFCD9-0B69-412C-A745-84FDA80C7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9409" cy="6858000"/>
          </a:xfrm>
          <a:prstGeom prst="rect">
            <a:avLst/>
          </a:prstGeom>
        </p:spPr>
      </p:pic>
      <p:pic>
        <p:nvPicPr>
          <p:cNvPr id="5" name="Picture 4" descr="A picture containing person, sitting, wall, ground&#10;&#10;Description generated with very high confidence">
            <a:extLst>
              <a:ext uri="{FF2B5EF4-FFF2-40B4-BE49-F238E27FC236}">
                <a16:creationId xmlns:a16="http://schemas.microsoft.com/office/drawing/2014/main" id="{FF99D647-8209-49CC-B793-C970A199D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08" y="0"/>
            <a:ext cx="6652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46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AF42A08B-C20B-4D8D-A38C-A6B1CDE50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0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709D403-306B-4E23-A721-68EACF500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93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each other&#10;&#10;Description generated with very high confidence">
            <a:extLst>
              <a:ext uri="{FF2B5EF4-FFF2-40B4-BE49-F238E27FC236}">
                <a16:creationId xmlns:a16="http://schemas.microsoft.com/office/drawing/2014/main" id="{C76F5D3E-FB60-406A-912F-639AA3EEB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09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" y="0"/>
            <a:ext cx="12109142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2494625" y="701335"/>
            <a:ext cx="2867488" cy="30536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606236" y="2077375"/>
            <a:ext cx="2608785" cy="286693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494625" y="3754977"/>
            <a:ext cx="4111611" cy="11452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62113" y="701335"/>
            <a:ext cx="3852910" cy="137604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60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741" cy="636852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53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2" y="0"/>
            <a:ext cx="12105937" cy="6807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72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56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48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0682" cy="682380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68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80"/>
            <a:ext cx="10280342" cy="67967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1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/>
              <a:t>Areas of Focus For</a:t>
            </a:r>
            <a:br>
              <a:rPr lang="en-US" sz="7200" dirty="0"/>
            </a:br>
            <a:r>
              <a:rPr lang="en-US" sz="7200" dirty="0"/>
              <a:t>Liberte’ Ministries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2494798"/>
            <a:ext cx="10058400" cy="4050792"/>
          </a:xfrm>
        </p:spPr>
        <p:txBody>
          <a:bodyPr>
            <a:normAutofit/>
          </a:bodyPr>
          <a:lstStyle/>
          <a:p>
            <a:r>
              <a:rPr lang="en-US" sz="4400" dirty="0"/>
              <a:t>Haiti School of Biblical Studies</a:t>
            </a:r>
          </a:p>
          <a:p>
            <a:r>
              <a:rPr lang="en-US" sz="4400" dirty="0"/>
              <a:t>Vocational Fund</a:t>
            </a:r>
          </a:p>
          <a:p>
            <a:r>
              <a:rPr lang="en-US" sz="4400" dirty="0"/>
              <a:t>Church Encouragement</a:t>
            </a:r>
          </a:p>
          <a:p>
            <a:r>
              <a:rPr lang="en-US" sz="4400" dirty="0">
                <a:solidFill>
                  <a:srgbClr val="FF0000"/>
                </a:solidFill>
              </a:rPr>
              <a:t>Orphanage</a:t>
            </a:r>
          </a:p>
          <a:p>
            <a:r>
              <a:rPr lang="en-US" sz="4400" dirty="0">
                <a:solidFill>
                  <a:srgbClr val="FF0000"/>
                </a:solidFill>
              </a:rPr>
              <a:t>Elementary school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034961"/>
            <a:ext cx="12072730" cy="56556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236372"/>
          </a:xfrm>
        </p:spPr>
        <p:txBody>
          <a:bodyPr/>
          <a:lstStyle/>
          <a:p>
            <a:pPr algn="ctr"/>
            <a:r>
              <a:rPr lang="en-US" dirty="0"/>
              <a:t>Lilavois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95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door&#10;&#10;Description generated with very high confidence">
            <a:extLst>
              <a:ext uri="{FF2B5EF4-FFF2-40B4-BE49-F238E27FC236}">
                <a16:creationId xmlns:a16="http://schemas.microsoft.com/office/drawing/2014/main" id="{B00A6455-296A-40B7-B473-43F5C4862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21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C2DA948E-D6DC-49FD-B3FB-93D487309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7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E8B3A066-963C-4F1B-A467-0AF89E9B2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0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Description generated with very high confidence">
            <a:extLst>
              <a:ext uri="{FF2B5EF4-FFF2-40B4-BE49-F238E27FC236}">
                <a16:creationId xmlns:a16="http://schemas.microsoft.com/office/drawing/2014/main" id="{217120F9-A8F9-460B-8FC3-12ECA7DD2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35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99BEC61F-522A-47DA-9239-B87552DD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3165" cy="6858000"/>
          </a:xfrm>
          <a:prstGeom prst="rect">
            <a:avLst/>
          </a:prstGeom>
        </p:spPr>
      </p:pic>
      <p:pic>
        <p:nvPicPr>
          <p:cNvPr id="5" name="Picture 4" descr="A person wearing a hat&#10;&#10;Description generated with high confidence">
            <a:extLst>
              <a:ext uri="{FF2B5EF4-FFF2-40B4-BE49-F238E27FC236}">
                <a16:creationId xmlns:a16="http://schemas.microsoft.com/office/drawing/2014/main" id="{B3113BCA-47AA-4AF8-B833-7331329E8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64" y="0"/>
            <a:ext cx="496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4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generated with high confidence">
            <a:extLst>
              <a:ext uri="{FF2B5EF4-FFF2-40B4-BE49-F238E27FC236}">
                <a16:creationId xmlns:a16="http://schemas.microsoft.com/office/drawing/2014/main" id="{713B381B-B7BB-4C16-8FB7-B5CD04844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969" y="0"/>
            <a:ext cx="7939709" cy="6858000"/>
          </a:xfrm>
          <a:prstGeom prst="rect">
            <a:avLst/>
          </a:prstGeom>
        </p:spPr>
      </p:pic>
      <p:pic>
        <p:nvPicPr>
          <p:cNvPr id="5" name="Picture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179D011D-3D61-4657-ACC8-85969CF88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2" y="0"/>
            <a:ext cx="6787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16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generated with high confidence">
            <a:extLst>
              <a:ext uri="{FF2B5EF4-FFF2-40B4-BE49-F238E27FC236}">
                <a16:creationId xmlns:a16="http://schemas.microsoft.com/office/drawing/2014/main" id="{8C5D3164-72E2-4B2B-B49F-F1BFEA23B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25" y="0"/>
            <a:ext cx="7126974" cy="6858000"/>
          </a:xfrm>
          <a:prstGeom prst="rect">
            <a:avLst/>
          </a:prstGeom>
        </p:spPr>
      </p:pic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2199ED97-2EA5-4846-8E36-C8D32C86B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0"/>
            <a:ext cx="6118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3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9970CA60-F55B-4111-8ED1-78DDE0B7B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6097" cy="6858000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C23CA1F-13D4-4C17-A695-B509E1C46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33" y="0"/>
            <a:ext cx="717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79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DE00A608-879E-44F5-A096-B80095A61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37026" cy="6858000"/>
          </a:xfrm>
          <a:prstGeom prst="rect">
            <a:avLst/>
          </a:prstGeom>
        </p:spPr>
      </p:pic>
      <p:pic>
        <p:nvPicPr>
          <p:cNvPr id="5" name="Picture 4" descr="A group of people looking at each other&#10;&#10;Description generated with very high confidence">
            <a:extLst>
              <a:ext uri="{FF2B5EF4-FFF2-40B4-BE49-F238E27FC236}">
                <a16:creationId xmlns:a16="http://schemas.microsoft.com/office/drawing/2014/main" id="{C1D736B7-4C9A-490D-A0BA-D63458035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8" y="0"/>
            <a:ext cx="5954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7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296140"/>
            <a:ext cx="9966960" cy="3171891"/>
          </a:xfrm>
        </p:spPr>
        <p:txBody>
          <a:bodyPr/>
          <a:lstStyle/>
          <a:p>
            <a:r>
              <a:rPr lang="en-US" sz="8000" dirty="0"/>
              <a:t>Our Focus for this Year: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7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0ECA9173-7A7B-4636-9054-578399849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9857" cy="6858000"/>
          </a:xfrm>
          <a:prstGeom prst="rect">
            <a:avLst/>
          </a:prstGeom>
        </p:spPr>
      </p:pic>
      <p:pic>
        <p:nvPicPr>
          <p:cNvPr id="5" name="Picture 4" descr="A picture containing person, outdoor, young, tree&#10;&#10;Description generated with very high confidence">
            <a:extLst>
              <a:ext uri="{FF2B5EF4-FFF2-40B4-BE49-F238E27FC236}">
                <a16:creationId xmlns:a16="http://schemas.microsoft.com/office/drawing/2014/main" id="{52F0AE1C-199A-439A-9903-1B28A2589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56" y="0"/>
            <a:ext cx="5832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building, ground&#10;&#10;Description generated with high confidence">
            <a:extLst>
              <a:ext uri="{FF2B5EF4-FFF2-40B4-BE49-F238E27FC236}">
                <a16:creationId xmlns:a16="http://schemas.microsoft.com/office/drawing/2014/main" id="{28BB7F7B-C6C2-4FD1-803F-3EA8A01B4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34539" cy="6858000"/>
          </a:xfrm>
          <a:prstGeom prst="rect">
            <a:avLst/>
          </a:prstGeom>
        </p:spPr>
      </p:pic>
      <p:pic>
        <p:nvPicPr>
          <p:cNvPr id="5" name="Picture 4" descr="A dirty old room&#10;&#10;Description generated with high confidence">
            <a:extLst>
              <a:ext uri="{FF2B5EF4-FFF2-40B4-BE49-F238E27FC236}">
                <a16:creationId xmlns:a16="http://schemas.microsoft.com/office/drawing/2014/main" id="{D13FFD84-2237-4E82-9E10-E7EF0F174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38" y="0"/>
            <a:ext cx="5764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60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177801"/>
            <a:ext cx="5795490" cy="4346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079" y="2409546"/>
            <a:ext cx="5897571" cy="44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motorcycle&#10;&#10;Description generated with very high confidence">
            <a:extLst>
              <a:ext uri="{FF2B5EF4-FFF2-40B4-BE49-F238E27FC236}">
                <a16:creationId xmlns:a16="http://schemas.microsoft.com/office/drawing/2014/main" id="{CA01A829-DFD2-4945-A355-C024BEA76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-1"/>
            <a:ext cx="94355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040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833DD7C7-E506-44C0-9B8D-3AB6EEC1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"/>
            <a:ext cx="9157252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32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the street&#10;&#10;Description generated with very high confidence">
            <a:extLst>
              <a:ext uri="{FF2B5EF4-FFF2-40B4-BE49-F238E27FC236}">
                <a16:creationId xmlns:a16="http://schemas.microsoft.com/office/drawing/2014/main" id="{47BABA0F-FB90-4702-B59E-60E6A52B4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12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8DB4C77E-8453-4474-AE6F-4234E28C8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1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Description generated with very high confidence">
            <a:extLst>
              <a:ext uri="{FF2B5EF4-FFF2-40B4-BE49-F238E27FC236}">
                <a16:creationId xmlns:a16="http://schemas.microsoft.com/office/drawing/2014/main" id="{97176CD4-3ED3-4274-9A69-372D7D171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91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ground, street&#10;&#10;Description generated with very high confidence">
            <a:extLst>
              <a:ext uri="{FF2B5EF4-FFF2-40B4-BE49-F238E27FC236}">
                <a16:creationId xmlns:a16="http://schemas.microsoft.com/office/drawing/2014/main" id="{4CE3EDCC-E488-45D5-B74C-434BE14E2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7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driving down a dirt road&#10;&#10;Description generated with very high confidence">
            <a:extLst>
              <a:ext uri="{FF2B5EF4-FFF2-40B4-BE49-F238E27FC236}">
                <a16:creationId xmlns:a16="http://schemas.microsoft.com/office/drawing/2014/main" id="{B68CE981-BC06-430C-A4ED-9D840FC3D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795" y="650417"/>
            <a:ext cx="10058400" cy="4050792"/>
          </a:xfrm>
        </p:spPr>
        <p:txBody>
          <a:bodyPr>
            <a:noAutofit/>
          </a:bodyPr>
          <a:lstStyle/>
          <a:p>
            <a:r>
              <a:rPr lang="en-US" sz="7200" dirty="0"/>
              <a:t>Haiti School of Biblical Studies</a:t>
            </a:r>
          </a:p>
          <a:p>
            <a:r>
              <a:rPr lang="en-US" sz="7200" dirty="0"/>
              <a:t>Church Encouragement</a:t>
            </a:r>
          </a:p>
          <a:p>
            <a:r>
              <a:rPr lang="en-US" sz="7200" dirty="0">
                <a:solidFill>
                  <a:srgbClr val="FF0000"/>
                </a:solidFill>
              </a:rPr>
              <a:t>Orphanage</a:t>
            </a:r>
          </a:p>
          <a:p>
            <a:r>
              <a:rPr lang="en-US" sz="7200" dirty="0">
                <a:solidFill>
                  <a:srgbClr val="FF0000"/>
                </a:solidFill>
              </a:rPr>
              <a:t>Elementary School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sidewalk&#10;&#10;Description generated with very high confidence">
            <a:extLst>
              <a:ext uri="{FF2B5EF4-FFF2-40B4-BE49-F238E27FC236}">
                <a16:creationId xmlns:a16="http://schemas.microsoft.com/office/drawing/2014/main" id="{C5962C1C-8D15-40CD-AC67-F1CE10448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625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8D54239D-1500-4D1D-92D6-87A8C8747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360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DDB3C6E9-1ADC-45A3-8CC0-1C6CFAA4D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" y="0"/>
            <a:ext cx="5143500" cy="6858000"/>
          </a:xfrm>
          <a:prstGeom prst="rect">
            <a:avLst/>
          </a:prstGeom>
        </p:spPr>
      </p:pic>
      <p:pic>
        <p:nvPicPr>
          <p:cNvPr id="5" name="Picture 4" descr="A blue chair in a room with a wooden floor&#10;&#10;Description generated with very high confidence">
            <a:extLst>
              <a:ext uri="{FF2B5EF4-FFF2-40B4-BE49-F238E27FC236}">
                <a16:creationId xmlns:a16="http://schemas.microsoft.com/office/drawing/2014/main" id="{EC535CAA-DAF7-4CAB-ACD2-45F8FD2AC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9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38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, table&#10;&#10;Description generated with very high confidence">
            <a:extLst>
              <a:ext uri="{FF2B5EF4-FFF2-40B4-BE49-F238E27FC236}">
                <a16:creationId xmlns:a16="http://schemas.microsoft.com/office/drawing/2014/main" id="{1E082F98-5FB0-4BDD-8B05-F396E8730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7" y="0"/>
            <a:ext cx="5143500" cy="6858000"/>
          </a:xfrm>
          <a:prstGeom prst="rect">
            <a:avLst/>
          </a:prstGeom>
        </p:spPr>
      </p:pic>
      <p:pic>
        <p:nvPicPr>
          <p:cNvPr id="5" name="Picture 4" descr="A person standing in front of a door&#10;&#10;Description generated with high confidence">
            <a:extLst>
              <a:ext uri="{FF2B5EF4-FFF2-40B4-BE49-F238E27FC236}">
                <a16:creationId xmlns:a16="http://schemas.microsoft.com/office/drawing/2014/main" id="{BDF8B7D5-359A-454F-9C98-FC6DFC8B8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3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757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building, outdoor&#10;&#10;Description generated with very high confidence">
            <a:extLst>
              <a:ext uri="{FF2B5EF4-FFF2-40B4-BE49-F238E27FC236}">
                <a16:creationId xmlns:a16="http://schemas.microsoft.com/office/drawing/2014/main" id="{EA84948B-1519-49B2-ACC0-94DA8D9A3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3CB45-6345-4203-AB21-02F728BEF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5103" y="1017623"/>
            <a:ext cx="6845364" cy="483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1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18" y="64882"/>
            <a:ext cx="4958635" cy="67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5448" y="957062"/>
            <a:ext cx="6626180" cy="4969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496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A88A4B52-D14F-4721-98F4-C3CD41E069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99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73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FC997A8B-D633-481C-8845-9681C0CD50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198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D106C6EB-3DCD-426A-91D5-F2C5264D4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6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rds.yahoo.com/_ylt=A9G_bDlSAK1LA28AO1OjzbkF/SIG=12jh3ctbg/EXP=1269715410/**http%3a/www.sonlightministries.org/wps-html/images/haiti_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533401"/>
            <a:ext cx="5715000" cy="5853469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113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boy standing on a dirt road&#10;&#10;Description generated with very high confidence">
            <a:extLst>
              <a:ext uri="{FF2B5EF4-FFF2-40B4-BE49-F238E27FC236}">
                <a16:creationId xmlns:a16="http://schemas.microsoft.com/office/drawing/2014/main" id="{027D4E38-4571-40C1-97AA-1319E94B8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" y="0"/>
            <a:ext cx="5143500" cy="6858000"/>
          </a:xfrm>
          <a:prstGeom prst="rect">
            <a:avLst/>
          </a:prstGeom>
        </p:spPr>
      </p:pic>
      <p:pic>
        <p:nvPicPr>
          <p:cNvPr id="5" name="Picture 4" descr="A person wearing a hat&#10;&#10;Description generated with very high confidence">
            <a:extLst>
              <a:ext uri="{FF2B5EF4-FFF2-40B4-BE49-F238E27FC236}">
                <a16:creationId xmlns:a16="http://schemas.microsoft.com/office/drawing/2014/main" id="{2E075449-2327-4AB1-B2CA-7E7C6FDD7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7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38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generated with high confidence">
            <a:extLst>
              <a:ext uri="{FF2B5EF4-FFF2-40B4-BE49-F238E27FC236}">
                <a16:creationId xmlns:a16="http://schemas.microsoft.com/office/drawing/2014/main" id="{949FC350-A904-4B9D-8DE7-8055C1B43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55" y="0"/>
            <a:ext cx="4572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297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generated with high confidence">
            <a:extLst>
              <a:ext uri="{FF2B5EF4-FFF2-40B4-BE49-F238E27FC236}">
                <a16:creationId xmlns:a16="http://schemas.microsoft.com/office/drawing/2014/main" id="{2F50C485-BFCC-4C4D-A91B-4A27B570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068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Haiti School of Biblical Studies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40" y="1708817"/>
            <a:ext cx="7375358" cy="49173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65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11" y="141667"/>
            <a:ext cx="3698249" cy="657466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00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CC21D386-FB1F-49DE-B5E7-F63C94566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40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the street&#10;&#10;Description generated with very high confidence">
            <a:extLst>
              <a:ext uri="{FF2B5EF4-FFF2-40B4-BE49-F238E27FC236}">
                <a16:creationId xmlns:a16="http://schemas.microsoft.com/office/drawing/2014/main" id="{D8245368-895D-4A71-A648-78257B8C4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207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ar&#10;&#10;Description generated with very high confidence">
            <a:extLst>
              <a:ext uri="{FF2B5EF4-FFF2-40B4-BE49-F238E27FC236}">
                <a16:creationId xmlns:a16="http://schemas.microsoft.com/office/drawing/2014/main" id="{42727A6D-0663-4CD7-8581-E03B8A088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9" y="0"/>
            <a:ext cx="10286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994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risbee&#10;&#10;Description generated with high confidence">
            <a:extLst>
              <a:ext uri="{FF2B5EF4-FFF2-40B4-BE49-F238E27FC236}">
                <a16:creationId xmlns:a16="http://schemas.microsoft.com/office/drawing/2014/main" id="{BF34C3B1-437F-4987-8552-33A1D98F7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9411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523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56" y="185670"/>
            <a:ext cx="6354114" cy="6291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8" y="185670"/>
            <a:ext cx="4194701" cy="62913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2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0" y="147492"/>
            <a:ext cx="8989898" cy="61970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53809" y="3828592"/>
            <a:ext cx="1205553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622302" y="583105"/>
            <a:ext cx="2195263" cy="5578543"/>
          </a:xfrm>
        </p:spPr>
        <p:txBody>
          <a:bodyPr>
            <a:normAutofit/>
          </a:bodyPr>
          <a:lstStyle/>
          <a:p>
            <a:r>
              <a:rPr lang="en-US" sz="3200" dirty="0"/>
              <a:t>Bonnette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Croix de</a:t>
            </a:r>
            <a:br>
              <a:rPr lang="en-US" sz="3200" dirty="0"/>
            </a:br>
            <a:r>
              <a:rPr lang="en-US" sz="3200" dirty="0"/>
              <a:t>Bouquets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Lilavois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1" y="309092"/>
            <a:ext cx="3910409" cy="586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746" y="206060"/>
            <a:ext cx="3911317" cy="5866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6" y="1171977"/>
            <a:ext cx="3696684" cy="554435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746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" y="218940"/>
            <a:ext cx="4013915" cy="6020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81" y="90152"/>
            <a:ext cx="3842654" cy="576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04" y="1329743"/>
            <a:ext cx="3616817" cy="542522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059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" y="167425"/>
            <a:ext cx="4229315" cy="6342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9" y="528033"/>
            <a:ext cx="4073468" cy="61110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832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wooden table&#10;&#10;Description generated with high confidence">
            <a:extLst>
              <a:ext uri="{FF2B5EF4-FFF2-40B4-BE49-F238E27FC236}">
                <a16:creationId xmlns:a16="http://schemas.microsoft.com/office/drawing/2014/main" id="{B3593BD2-1571-4266-B218-F65FD75DA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627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94856C68-3BED-4C46-A194-25DB5ADB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3" y="0"/>
            <a:ext cx="8865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446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9B816F7B-B23B-4A50-9A58-1F459BCA0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5" y="0"/>
            <a:ext cx="10285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865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up, indoor, table, food&#10;&#10;Description generated with very high confidence">
            <a:extLst>
              <a:ext uri="{FF2B5EF4-FFF2-40B4-BE49-F238E27FC236}">
                <a16:creationId xmlns:a16="http://schemas.microsoft.com/office/drawing/2014/main" id="{1DC69158-88B3-4B1F-BFF0-D25A2177D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0" y="1994452"/>
            <a:ext cx="3777451" cy="2822711"/>
          </a:xfrm>
          <a:prstGeom prst="rect">
            <a:avLst/>
          </a:prstGeom>
        </p:spPr>
      </p:pic>
      <p:pic>
        <p:nvPicPr>
          <p:cNvPr id="11" name="Picture 10" descr="A picture containing cup, indoor, table, food&#10;&#10;Description generated with very high confidence">
            <a:extLst>
              <a:ext uri="{FF2B5EF4-FFF2-40B4-BE49-F238E27FC236}">
                <a16:creationId xmlns:a16="http://schemas.microsoft.com/office/drawing/2014/main" id="{992CD57A-D179-42A4-91B2-A5D425910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02" y="1994452"/>
            <a:ext cx="3777451" cy="2822711"/>
          </a:xfrm>
          <a:prstGeom prst="rect">
            <a:avLst/>
          </a:prstGeom>
        </p:spPr>
      </p:pic>
      <p:pic>
        <p:nvPicPr>
          <p:cNvPr id="12" name="Picture 11" descr="A picture containing cup, indoor, table, food&#10;&#10;Description generated with very high confidence">
            <a:extLst>
              <a:ext uri="{FF2B5EF4-FFF2-40B4-BE49-F238E27FC236}">
                <a16:creationId xmlns:a16="http://schemas.microsoft.com/office/drawing/2014/main" id="{1D43D5C0-CC0F-44C4-9CFA-C7F103515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51" y="1994452"/>
            <a:ext cx="3777451" cy="282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BA21D-D0E0-4716-B651-F49782F0D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30"/>
            <a:ext cx="5852905" cy="2901005"/>
          </a:xfrm>
          <a:prstGeom prst="rect">
            <a:avLst/>
          </a:prstGeom>
        </p:spPr>
      </p:pic>
      <p:pic>
        <p:nvPicPr>
          <p:cNvPr id="7" name="Picture 6" descr="A close up of a egg&#10;&#10;Description generated with high confidence">
            <a:extLst>
              <a:ext uri="{FF2B5EF4-FFF2-40B4-BE49-F238E27FC236}">
                <a16:creationId xmlns:a16="http://schemas.microsoft.com/office/drawing/2014/main" id="{6E0E8387-C2C8-49C8-B429-D97480F4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66" y="288444"/>
            <a:ext cx="4636812" cy="3603465"/>
          </a:xfrm>
          <a:prstGeom prst="rect">
            <a:avLst/>
          </a:prstGeom>
        </p:spPr>
      </p:pic>
      <p:pic>
        <p:nvPicPr>
          <p:cNvPr id="11" name="Picture 10" descr="A pile of food&#10;&#10;Description generated with high confidence">
            <a:extLst>
              <a:ext uri="{FF2B5EF4-FFF2-40B4-BE49-F238E27FC236}">
                <a16:creationId xmlns:a16="http://schemas.microsoft.com/office/drawing/2014/main" id="{D81AD62D-1409-4BC1-AE20-FFCC90F64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15" y="3415335"/>
            <a:ext cx="4455446" cy="333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How you can help?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44681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Pray</a:t>
            </a:r>
          </a:p>
          <a:p>
            <a:endParaRPr lang="en-US" sz="3600" dirty="0"/>
          </a:p>
          <a:p>
            <a:r>
              <a:rPr lang="en-US" sz="3600" dirty="0"/>
              <a:t>Go or support those who can</a:t>
            </a:r>
          </a:p>
          <a:p>
            <a:endParaRPr lang="en-US" sz="3600" dirty="0"/>
          </a:p>
          <a:p>
            <a:r>
              <a:rPr lang="en-US" sz="3600" dirty="0"/>
              <a:t>Send</a:t>
            </a:r>
          </a:p>
          <a:p>
            <a:pPr lvl="1"/>
            <a:r>
              <a:rPr lang="en-US" sz="3600" dirty="0"/>
              <a:t>$31 per month-orphan</a:t>
            </a:r>
          </a:p>
          <a:p>
            <a:pPr lvl="1"/>
            <a:r>
              <a:rPr lang="en-US" sz="3600" dirty="0"/>
              <a:t>$26 per month-elementary school</a:t>
            </a:r>
          </a:p>
          <a:p>
            <a:pPr lvl="2"/>
            <a:r>
              <a:rPr lang="en-US" sz="3600" dirty="0"/>
              <a:t>www.Liberteministries.com 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90" y="381600"/>
            <a:ext cx="8520517" cy="56714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358" y="381600"/>
            <a:ext cx="2948360" cy="5671470"/>
          </a:xfrm>
        </p:spPr>
        <p:txBody>
          <a:bodyPr>
            <a:noAutofit/>
          </a:bodyPr>
          <a:lstStyle/>
          <a:p>
            <a:r>
              <a:rPr lang="en-US" sz="3200" dirty="0"/>
              <a:t>But whoever drinks of the water I give will never thirst again…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John 4.14</a:t>
            </a:r>
          </a:p>
        </p:txBody>
      </p:sp>
    </p:spTree>
    <p:extLst>
      <p:ext uri="{BB962C8B-B14F-4D97-AF65-F5344CB8AC3E}">
        <p14:creationId xmlns:p14="http://schemas.microsoft.com/office/powerpoint/2010/main" val="40870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3804</TotalTime>
  <Words>104</Words>
  <Application>Microsoft Office PowerPoint</Application>
  <PresentationFormat>Widescreen</PresentationFormat>
  <Paragraphs>28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6" baseType="lpstr">
      <vt:lpstr>Book Antiqua</vt:lpstr>
      <vt:lpstr>Calibri</vt:lpstr>
      <vt:lpstr>Georgia</vt:lpstr>
      <vt:lpstr>Trebuchet MS</vt:lpstr>
      <vt:lpstr>Wingdings</vt:lpstr>
      <vt:lpstr>Wood Type</vt:lpstr>
      <vt:lpstr>PowerPoint Presentation</vt:lpstr>
      <vt:lpstr>PowerPoint Presentation</vt:lpstr>
      <vt:lpstr>Florence Boulevard 2017 Haiti Mission Trip</vt:lpstr>
      <vt:lpstr>PowerPoint Presentation</vt:lpstr>
      <vt:lpstr>Areas of Focus For Liberte’ Ministries</vt:lpstr>
      <vt:lpstr>Our Focus for this Year:</vt:lpstr>
      <vt:lpstr>PowerPoint Presentation</vt:lpstr>
      <vt:lpstr>PowerPoint Presentation</vt:lpstr>
      <vt:lpstr>Bonnette   Croix de Bouquets   Lilavois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Bonnette</vt:lpstr>
      <vt:lpstr>Croix de Bouquets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Lilavois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Haiti School of Biblical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you can help?</vt:lpstr>
      <vt:lpstr>But whoever drinks of the water I give will never thirst again…  John 4.14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keywords/>
  <cp:lastModifiedBy>Lana Davidson</cp:lastModifiedBy>
  <cp:revision>72</cp:revision>
  <dcterms:created xsi:type="dcterms:W3CDTF">2017-07-06T13:09:32Z</dcterms:created>
  <dcterms:modified xsi:type="dcterms:W3CDTF">2017-08-27T20:31:51Z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M SIP Document Sensitivity">
    <vt:lpwstr/>
  </property>
  <property fmtid="{D5CDD505-2E9C-101B-9397-08002B2CF9AE}" pid="3" name="Document Author">
    <vt:lpwstr>ACCT01\mdavids1</vt:lpwstr>
  </property>
  <property fmtid="{D5CDD505-2E9C-101B-9397-08002B2CF9AE}" pid="4" name="Document Sensitivity">
    <vt:lpwstr>1</vt:lpwstr>
  </property>
  <property fmtid="{D5CDD505-2E9C-101B-9397-08002B2CF9AE}" pid="5" name="ThirdParty">
    <vt:lpwstr/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bool>true</vt:bool>
  </property>
  <property fmtid="{D5CDD505-2E9C-101B-9397-08002B2CF9AE}" pid="9" name="Allow Footer Overwrite">
    <vt:bool>true</vt:bool>
  </property>
  <property fmtid="{D5CDD505-2E9C-101B-9397-08002B2CF9AE}" pid="10" name="Multiple Selected">
    <vt:lpwstr>-1</vt:lpwstr>
  </property>
  <property fmtid="{D5CDD505-2E9C-101B-9397-08002B2CF9AE}" pid="11" name="SIPLongWording">
    <vt:lpwstr/>
  </property>
  <property fmtid="{D5CDD505-2E9C-101B-9397-08002B2CF9AE}" pid="12" name="checkedProgramsCount">
    <vt:i4>0</vt:i4>
  </property>
  <property fmtid="{D5CDD505-2E9C-101B-9397-08002B2CF9AE}" pid="13" name="ExpCountry">
    <vt:lpwstr/>
  </property>
</Properties>
</file>