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5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2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5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2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6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D3FB-1E45-C541-B6A9-F9BE769F43BE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2259-BD29-F04A-A057-B5376D18F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Quest for Happiness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4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uest for Happiness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3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uest for Happiness.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9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uest for Happiness.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6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uest for Happiness.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7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uest for Happiness.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4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2015-02-01T22:00:40Z</dcterms:created>
  <dcterms:modified xsi:type="dcterms:W3CDTF">2015-02-01T22:04:10Z</dcterms:modified>
</cp:coreProperties>
</file>