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702" autoAdjust="0"/>
  </p:normalViewPr>
  <p:slideViewPr>
    <p:cSldViewPr snapToGrid="0" snapToObjects="1">
      <p:cViewPr varScale="1">
        <p:scale>
          <a:sx n="75" d="100"/>
          <a:sy n="75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9CDA-B782-774A-B621-69D5F03E1020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8B-DD9B-554B-9D99-D32C765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1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9CDA-B782-774A-B621-69D5F03E1020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8B-DD9B-554B-9D99-D32C765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5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9CDA-B782-774A-B621-69D5F03E1020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8B-DD9B-554B-9D99-D32C765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9CDA-B782-774A-B621-69D5F03E1020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8B-DD9B-554B-9D99-D32C765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7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9CDA-B782-774A-B621-69D5F03E1020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8B-DD9B-554B-9D99-D32C765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3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9CDA-B782-774A-B621-69D5F03E1020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8B-DD9B-554B-9D99-D32C765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5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9CDA-B782-774A-B621-69D5F03E1020}" type="datetimeFigureOut">
              <a:rPr lang="en-US" smtClean="0"/>
              <a:t>5/7/17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8B-DD9B-554B-9D99-D32C765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6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9CDA-B782-774A-B621-69D5F03E1020}" type="datetimeFigureOut">
              <a:rPr lang="en-US" smtClean="0"/>
              <a:t>5/7/17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8B-DD9B-554B-9D99-D32C765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9CDA-B782-774A-B621-69D5F03E1020}" type="datetimeFigureOut">
              <a:rPr lang="en-US" smtClean="0"/>
              <a:t>5/7/17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8B-DD9B-554B-9D99-D32C765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2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9CDA-B782-774A-B621-69D5F03E1020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8B-DD9B-554B-9D99-D32C765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2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9CDA-B782-774A-B621-69D5F03E1020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8B-DD9B-554B-9D99-D32C765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6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9CDA-B782-774A-B621-69D5F03E1020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1D8B-DD9B-554B-9D99-D32C765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 the Church...Run to Win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3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Run to Win.0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8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Run to Win.01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0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Run to Win.0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4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Run to Win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3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Run to Win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5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Run to Win.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6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Run to Win.0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2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Run to Win.0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1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Run to Win.0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2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Run to Win.00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8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he Church...Run to Win.00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7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Florence Boulevard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1</cp:revision>
  <dcterms:created xsi:type="dcterms:W3CDTF">2017-05-07T21:06:48Z</dcterms:created>
  <dcterms:modified xsi:type="dcterms:W3CDTF">2017-05-07T21:11:42Z</dcterms:modified>
</cp:coreProperties>
</file>