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0D65-12E6-7649-A69D-4ADE5E69479A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6A60-C2E6-F148-9EA5-1D59405D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0D65-12E6-7649-A69D-4ADE5E69479A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6A60-C2E6-F148-9EA5-1D59405D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5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0D65-12E6-7649-A69D-4ADE5E69479A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6A60-C2E6-F148-9EA5-1D59405D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0D65-12E6-7649-A69D-4ADE5E69479A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6A60-C2E6-F148-9EA5-1D59405D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3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0D65-12E6-7649-A69D-4ADE5E69479A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6A60-C2E6-F148-9EA5-1D59405D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0D65-12E6-7649-A69D-4ADE5E69479A}" type="datetimeFigureOut">
              <a:rPr lang="en-US" smtClean="0"/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6A60-C2E6-F148-9EA5-1D59405D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9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0D65-12E6-7649-A69D-4ADE5E69479A}" type="datetimeFigureOut">
              <a:rPr lang="en-US" smtClean="0"/>
              <a:t>5/14/17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6A60-C2E6-F148-9EA5-1D59405D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5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0D65-12E6-7649-A69D-4ADE5E69479A}" type="datetimeFigureOut">
              <a:rPr lang="en-US" smtClean="0"/>
              <a:t>5/14/17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6A60-C2E6-F148-9EA5-1D59405D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0D65-12E6-7649-A69D-4ADE5E69479A}" type="datetimeFigureOut">
              <a:rPr lang="en-US" smtClean="0"/>
              <a:t>5/14/17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6A60-C2E6-F148-9EA5-1D59405D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2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0D65-12E6-7649-A69D-4ADE5E69479A}" type="datetimeFigureOut">
              <a:rPr lang="en-US" smtClean="0"/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6A60-C2E6-F148-9EA5-1D59405D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5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0D65-12E6-7649-A69D-4ADE5E69479A}" type="datetimeFigureOut">
              <a:rPr lang="en-US" smtClean="0"/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6A60-C2E6-F148-9EA5-1D59405D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3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0D65-12E6-7649-A69D-4ADE5E69479A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6A60-C2E6-F148-9EA5-1D59405D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 the Church...Respect the Principle of Submission and Authority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6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espect the Principle of Submission and Authority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6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espect the Principle of Submission and Authority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espect the Principle of Submission and Authority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2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espect the Principle of Submission and Authority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4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2017-05-14T21:16:52Z</dcterms:created>
  <dcterms:modified xsi:type="dcterms:W3CDTF">2017-05-14T21:18:36Z</dcterms:modified>
</cp:coreProperties>
</file>