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0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8E21-8079-994D-AC7C-90F3F70F8C29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DB612-BC69-304E-9AA3-D6C4E29A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ders. The Qualifications of Elders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9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8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0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ders. The Qualifications of Elders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2017-05-14T11:51:08Z</dcterms:created>
  <dcterms:modified xsi:type="dcterms:W3CDTF">2017-05-14T11:54:16Z</dcterms:modified>
</cp:coreProperties>
</file>