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1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4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9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4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AFB1-E946-BB42-9A2F-D288E6F27DC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AA0A-2748-044F-97A6-0CE64D10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2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ders. The Eldership Defined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hip Defined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8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hip Defined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hip Defined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5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hip Defined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hip Defined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2017-05-07T12:44:51Z</dcterms:created>
  <dcterms:modified xsi:type="dcterms:W3CDTF">2017-05-07T12:46:43Z</dcterms:modified>
</cp:coreProperties>
</file>