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9DAF-983D-1A4A-89DE-D843B8719E99}" type="datetimeFigureOut">
              <a:rPr lang="en-US" smtClean="0"/>
              <a:t>5/20/17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5E62-ED8A-E64D-B9CF-A65DF279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1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9DAF-983D-1A4A-89DE-D843B8719E99}" type="datetimeFigureOut">
              <a:rPr lang="en-US" smtClean="0"/>
              <a:t>5/20/17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5E62-ED8A-E64D-B9CF-A65DF279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3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9DAF-983D-1A4A-89DE-D843B8719E99}" type="datetimeFigureOut">
              <a:rPr lang="en-US" smtClean="0"/>
              <a:t>5/20/17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5E62-ED8A-E64D-B9CF-A65DF279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1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9DAF-983D-1A4A-89DE-D843B8719E99}" type="datetimeFigureOut">
              <a:rPr lang="en-US" smtClean="0"/>
              <a:t>5/20/17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5E62-ED8A-E64D-B9CF-A65DF279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21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9DAF-983D-1A4A-89DE-D843B8719E99}" type="datetimeFigureOut">
              <a:rPr lang="en-US" smtClean="0"/>
              <a:t>5/20/17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5E62-ED8A-E64D-B9CF-A65DF279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0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9DAF-983D-1A4A-89DE-D843B8719E99}" type="datetimeFigureOut">
              <a:rPr lang="en-US" smtClean="0"/>
              <a:t>5/20/17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5E62-ED8A-E64D-B9CF-A65DF279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19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9DAF-983D-1A4A-89DE-D843B8719E99}" type="datetimeFigureOut">
              <a:rPr lang="en-US" smtClean="0"/>
              <a:t>5/20/17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5E62-ED8A-E64D-B9CF-A65DF279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4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9DAF-983D-1A4A-89DE-D843B8719E99}" type="datetimeFigureOut">
              <a:rPr lang="en-US" smtClean="0"/>
              <a:t>5/20/17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5E62-ED8A-E64D-B9CF-A65DF279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0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9DAF-983D-1A4A-89DE-D843B8719E99}" type="datetimeFigureOut">
              <a:rPr lang="en-US" smtClean="0"/>
              <a:t>5/20/17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5E62-ED8A-E64D-B9CF-A65DF279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34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9DAF-983D-1A4A-89DE-D843B8719E99}" type="datetimeFigureOut">
              <a:rPr lang="en-US" smtClean="0"/>
              <a:t>5/20/17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5E62-ED8A-E64D-B9CF-A65DF279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47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9DAF-983D-1A4A-89DE-D843B8719E99}" type="datetimeFigureOut">
              <a:rPr lang="en-US" smtClean="0"/>
              <a:t>5/20/17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5E62-ED8A-E64D-B9CF-A65DF279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76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89DAF-983D-1A4A-89DE-D843B8719E99}" type="datetimeFigureOut">
              <a:rPr lang="en-US" smtClean="0"/>
              <a:t>5/20/17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D5E62-ED8A-E64D-B9CF-A65DF279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5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lders. The Elders' Duty to the Flock.0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3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ders. The Elders' Duty to the Flock.00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0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ders. The Elders' Duty to the Flock.00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18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ders. The Elders' Duty to the Flock.00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ders. The Elders' Duty to the Flock.00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74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ders. The Elders' Duty to the Flock.00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11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ders. The Elders' Duty to the Flock.00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1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ders. The Elders' Duty to the Flock.00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82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Florence Boulevard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Wells</dc:creator>
  <cp:lastModifiedBy>Joe Wells</cp:lastModifiedBy>
  <cp:revision>1</cp:revision>
  <dcterms:created xsi:type="dcterms:W3CDTF">2017-05-21T04:41:46Z</dcterms:created>
  <dcterms:modified xsi:type="dcterms:W3CDTF">2017-05-21T04:44:31Z</dcterms:modified>
</cp:coreProperties>
</file>