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B5FF-3976-B94F-8EDE-14562C07C1F8}" type="datetimeFigureOut">
              <a:rPr lang="en-US" smtClean="0"/>
              <a:t>5/21/17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106-4587-0C4A-881D-0697CDC3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B5FF-3976-B94F-8EDE-14562C07C1F8}" type="datetimeFigureOut">
              <a:rPr lang="en-US" smtClean="0"/>
              <a:t>5/21/17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106-4587-0C4A-881D-0697CDC3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0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B5FF-3976-B94F-8EDE-14562C07C1F8}" type="datetimeFigureOut">
              <a:rPr lang="en-US" smtClean="0"/>
              <a:t>5/21/17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106-4587-0C4A-881D-0697CDC3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6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B5FF-3976-B94F-8EDE-14562C07C1F8}" type="datetimeFigureOut">
              <a:rPr lang="en-US" smtClean="0"/>
              <a:t>5/21/17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106-4587-0C4A-881D-0697CDC3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39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B5FF-3976-B94F-8EDE-14562C07C1F8}" type="datetimeFigureOut">
              <a:rPr lang="en-US" smtClean="0"/>
              <a:t>5/21/17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106-4587-0C4A-881D-0697CDC3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0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B5FF-3976-B94F-8EDE-14562C07C1F8}" type="datetimeFigureOut">
              <a:rPr lang="en-US" smtClean="0"/>
              <a:t>5/21/17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106-4587-0C4A-881D-0697CDC3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B5FF-3976-B94F-8EDE-14562C07C1F8}" type="datetimeFigureOut">
              <a:rPr lang="en-US" smtClean="0"/>
              <a:t>5/21/17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106-4587-0C4A-881D-0697CDC3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2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B5FF-3976-B94F-8EDE-14562C07C1F8}" type="datetimeFigureOut">
              <a:rPr lang="en-US" smtClean="0"/>
              <a:t>5/21/17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106-4587-0C4A-881D-0697CDC3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2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B5FF-3976-B94F-8EDE-14562C07C1F8}" type="datetimeFigureOut">
              <a:rPr lang="en-US" smtClean="0"/>
              <a:t>5/21/17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106-4587-0C4A-881D-0697CDC3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1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B5FF-3976-B94F-8EDE-14562C07C1F8}" type="datetimeFigureOut">
              <a:rPr lang="en-US" smtClean="0"/>
              <a:t>5/21/17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106-4587-0C4A-881D-0697CDC3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B5FF-3976-B94F-8EDE-14562C07C1F8}" type="datetimeFigureOut">
              <a:rPr lang="en-US" smtClean="0"/>
              <a:t>5/21/17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106-4587-0C4A-881D-0697CDC3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1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1B5FF-3976-B94F-8EDE-14562C07C1F8}" type="datetimeFigureOut">
              <a:rPr lang="en-US" smtClean="0"/>
              <a:t>5/21/17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D9106-4587-0C4A-881D-0697CDC3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1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ders. The Congregation's Duty to Elders.0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6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34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ders. The Congregation's Duty to Elders.0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2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ders. The Congregation's Duty to Elders.0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18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ders. The Congregation's Duty to Elders.00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6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ders. The Congregation's Duty to Elders.00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3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ders. The Congregation's Duty to Elders.00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2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ders. The Congregation's Duty to Elders.00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57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ders. The Congregation's Duty to Elders.00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3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ders. The Congregation's Duty to Elders.01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61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Florence Boulevard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Wells</dc:creator>
  <cp:lastModifiedBy>Joe Wells</cp:lastModifiedBy>
  <cp:revision>1</cp:revision>
  <dcterms:created xsi:type="dcterms:W3CDTF">2017-05-21T20:36:48Z</dcterms:created>
  <dcterms:modified xsi:type="dcterms:W3CDTF">2017-05-21T20:39:56Z</dcterms:modified>
</cp:coreProperties>
</file>