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18"/>
    <p:restoredTop sz="92582"/>
  </p:normalViewPr>
  <p:slideViewPr>
    <p:cSldViewPr snapToGrid="0" snapToObjects="1">
      <p:cViewPr varScale="1">
        <p:scale>
          <a:sx n="93" d="100"/>
          <a:sy n="93" d="100"/>
        </p:scale>
        <p:origin x="7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E780F-2B43-4545-AD9E-8271F3CBD1A4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6C79A-77D3-614F-AC4F-FDBF43994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30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Lessons from the Wise man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Matthew 7:24-29</a:t>
            </a:r>
          </a:p>
        </p:txBody>
      </p:sp>
    </p:spTree>
    <p:extLst>
      <p:ext uri="{BB962C8B-B14F-4D97-AF65-F5344CB8AC3E}">
        <p14:creationId xmlns:p14="http://schemas.microsoft.com/office/powerpoint/2010/main" val="44068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Personal Protective Equipment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450" y="2312194"/>
            <a:ext cx="3638550" cy="2857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492" y="1914308"/>
            <a:ext cx="3741615" cy="374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23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570058"/>
            <a:ext cx="9603275" cy="1049235"/>
          </a:xfrm>
        </p:spPr>
        <p:txBody>
          <a:bodyPr/>
          <a:lstStyle/>
          <a:p>
            <a:r>
              <a:rPr lang="en-US" dirty="0"/>
              <a:t>               1. Protection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/>
              <a:t>Psalm 119: 11 – “Thy word have I hid in mine heart, that I might not sin against thee.”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/>
              <a:t>Psalm 119: 105 – “Thy word is a lamp unto my feet, and a light unto my path.”</a:t>
            </a:r>
          </a:p>
        </p:txBody>
      </p:sp>
    </p:spTree>
    <p:extLst>
      <p:ext uri="{BB962C8B-B14F-4D97-AF65-F5344CB8AC3E}">
        <p14:creationId xmlns:p14="http://schemas.microsoft.com/office/powerpoint/2010/main" val="117570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2. Preparation is necessary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Blueprint</a:t>
            </a:r>
          </a:p>
          <a:p>
            <a:r>
              <a:rPr lang="en-US" sz="2800" dirty="0"/>
              <a:t>Gathering supplies</a:t>
            </a:r>
          </a:p>
          <a:p>
            <a:r>
              <a:rPr lang="en-US" sz="2800" dirty="0"/>
              <a:t>Ephesians 6: 11-17</a:t>
            </a:r>
          </a:p>
        </p:txBody>
      </p:sp>
    </p:spTree>
    <p:extLst>
      <p:ext uri="{BB962C8B-B14F-4D97-AF65-F5344CB8AC3E}">
        <p14:creationId xmlns:p14="http://schemas.microsoft.com/office/powerpoint/2010/main" val="3438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3. Proper execution delivers us to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Galatians 6:9 – “And let us not be weary in well doing; for in due season we will reap, if we faint not”</a:t>
            </a:r>
          </a:p>
        </p:txBody>
      </p:sp>
    </p:spTree>
    <p:extLst>
      <p:ext uri="{BB962C8B-B14F-4D97-AF65-F5344CB8AC3E}">
        <p14:creationId xmlns:p14="http://schemas.microsoft.com/office/powerpoint/2010/main" val="153525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Revelation 22:12 – “AND BEHOLD , I COME QUICLKLY;  AND MY REWARD IS WITH ME,  TO GIVE TO EVERY MAN ACCORDING AS HIS WORK SHALL BE.”</a:t>
            </a:r>
          </a:p>
        </p:txBody>
      </p:sp>
    </p:spTree>
    <p:extLst>
      <p:ext uri="{BB962C8B-B14F-4D97-AF65-F5344CB8AC3E}">
        <p14:creationId xmlns:p14="http://schemas.microsoft.com/office/powerpoint/2010/main" val="50864238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66</TotalTime>
  <Words>141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Gallery</vt:lpstr>
      <vt:lpstr>Lessons from the Wise man</vt:lpstr>
      <vt:lpstr>           Personal Protective Equipment</vt:lpstr>
      <vt:lpstr>               1. Protection is Important</vt:lpstr>
      <vt:lpstr>              2. Preparation is necessary</vt:lpstr>
      <vt:lpstr>   3. Proper execution delivers us to Safety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the Wise man</dc:title>
  <dc:creator>Joy Chastain</dc:creator>
  <cp:lastModifiedBy>FBCofCPP</cp:lastModifiedBy>
  <cp:revision>5</cp:revision>
  <dcterms:created xsi:type="dcterms:W3CDTF">2017-02-12T19:40:55Z</dcterms:created>
  <dcterms:modified xsi:type="dcterms:W3CDTF">2017-02-12T22:42:50Z</dcterms:modified>
</cp:coreProperties>
</file>