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9C3-04FB-F648-BB55-BE017D0324B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4852-B0FD-6749-A6FB-6AC12A2F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8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9C3-04FB-F648-BB55-BE017D0324B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4852-B0FD-6749-A6FB-6AC12A2F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9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9C3-04FB-F648-BB55-BE017D0324B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4852-B0FD-6749-A6FB-6AC12A2F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3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9C3-04FB-F648-BB55-BE017D0324B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4852-B0FD-6749-A6FB-6AC12A2F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1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9C3-04FB-F648-BB55-BE017D0324B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4852-B0FD-6749-A6FB-6AC12A2F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0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9C3-04FB-F648-BB55-BE017D0324B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4852-B0FD-6749-A6FB-6AC12A2F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9C3-04FB-F648-BB55-BE017D0324B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4852-B0FD-6749-A6FB-6AC12A2F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9C3-04FB-F648-BB55-BE017D0324B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4852-B0FD-6749-A6FB-6AC12A2F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6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9C3-04FB-F648-BB55-BE017D0324B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4852-B0FD-6749-A6FB-6AC12A2F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9C3-04FB-F648-BB55-BE017D0324B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4852-B0FD-6749-A6FB-6AC12A2F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4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9C3-04FB-F648-BB55-BE017D0324B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4852-B0FD-6749-A6FB-6AC12A2F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5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969C3-04FB-F648-BB55-BE017D0324B7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4852-B0FD-6749-A6FB-6AC12A2F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 the Church...Hold On To Heavenly Wisdom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9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Hold On To Heavenly Wisdom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9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Hold On To Heavenly Wisdom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8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Hold On To Heavenly Wisdom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Hold On To Heavenly Wisdom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1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Hold On To Heavenly Wisdom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5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Hold On To Heavenly Wisdom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0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2017-02-17T21:04:12Z</dcterms:created>
  <dcterms:modified xsi:type="dcterms:W3CDTF">2017-02-17T21:06:16Z</dcterms:modified>
</cp:coreProperties>
</file>