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3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C517-BD1E-7740-B2FC-6E075C7B269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C85-10E9-6D42-B732-04A58423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0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C517-BD1E-7740-B2FC-6E075C7B269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C85-10E9-6D42-B732-04A58423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3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C517-BD1E-7740-B2FC-6E075C7B269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C85-10E9-6D42-B732-04A58423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C517-BD1E-7740-B2FC-6E075C7B269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C85-10E9-6D42-B732-04A58423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C517-BD1E-7740-B2FC-6E075C7B269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C85-10E9-6D42-B732-04A58423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C517-BD1E-7740-B2FC-6E075C7B269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C85-10E9-6D42-B732-04A58423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4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C517-BD1E-7740-B2FC-6E075C7B269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C85-10E9-6D42-B732-04A58423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C517-BD1E-7740-B2FC-6E075C7B269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C85-10E9-6D42-B732-04A58423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C517-BD1E-7740-B2FC-6E075C7B269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C85-10E9-6D42-B732-04A58423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7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C517-BD1E-7740-B2FC-6E075C7B269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C85-10E9-6D42-B732-04A58423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9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C517-BD1E-7740-B2FC-6E075C7B269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C85-10E9-6D42-B732-04A58423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0C517-BD1E-7740-B2FC-6E075C7B269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69C85-10E9-6D42-B732-04A58423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Beginnings. Lesson 5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2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 Beginnings. Lesson 5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Beginnings. Lesson 5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Beginnings. Lesson 5.0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Beginnings. Lesson 5.0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Beginnings. Lesson 5.00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Beginnings. Lesson 5.0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8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Florence Boulevard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FBCofCPP</cp:lastModifiedBy>
  <cp:revision>1</cp:revision>
  <dcterms:created xsi:type="dcterms:W3CDTF">2017-02-19T05:32:05Z</dcterms:created>
  <dcterms:modified xsi:type="dcterms:W3CDTF">2017-02-19T15:34:45Z</dcterms:modified>
</cp:coreProperties>
</file>