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345-6741-6F40-A918-D304E296D8BC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A733-B10A-DC4F-8932-07FCF3F9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3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345-6741-6F40-A918-D304E296D8BC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A733-B10A-DC4F-8932-07FCF3F9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9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345-6741-6F40-A918-D304E296D8BC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A733-B10A-DC4F-8932-07FCF3F9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345-6741-6F40-A918-D304E296D8BC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A733-B10A-DC4F-8932-07FCF3F9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0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345-6741-6F40-A918-D304E296D8BC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A733-B10A-DC4F-8932-07FCF3F9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345-6741-6F40-A918-D304E296D8BC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A733-B10A-DC4F-8932-07FCF3F9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5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345-6741-6F40-A918-D304E296D8BC}" type="datetimeFigureOut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A733-B10A-DC4F-8932-07FCF3F9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5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345-6741-6F40-A918-D304E296D8BC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A733-B10A-DC4F-8932-07FCF3F9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5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345-6741-6F40-A918-D304E296D8BC}" type="datetimeFigureOut">
              <a:rPr lang="en-US" smtClean="0"/>
              <a:t>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A733-B10A-DC4F-8932-07FCF3F9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3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345-6741-6F40-A918-D304E296D8BC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A733-B10A-DC4F-8932-07FCF3F9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6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1345-6741-6F40-A918-D304E296D8BC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A733-B10A-DC4F-8932-07FCF3F9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7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1345-6741-6F40-A918-D304E296D8BC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A733-B10A-DC4F-8932-07FCF3F9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Beginnings. Lesson 4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9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Beginnings. Lesson 4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4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Beginnings. Lesson 4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9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Beginnings. Lesson 4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9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2017-02-05T12:53:01Z</dcterms:created>
  <dcterms:modified xsi:type="dcterms:W3CDTF">2017-02-05T13:01:43Z</dcterms:modified>
</cp:coreProperties>
</file>