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2" r:id="rId4"/>
    <p:sldId id="257" r:id="rId5"/>
    <p:sldId id="261" r:id="rId6"/>
    <p:sldId id="264" r:id="rId7"/>
    <p:sldId id="258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E381-816E-4D06-AEE3-03F2CC66B766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F7F4-CEF9-44A2-8DD5-1F4CA1B4E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9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D3C26-F280-430C-80E6-A0C91E83A85C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2FD10-A2F1-4F01-9ACB-F897B3781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41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06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479634" y="6545590"/>
            <a:ext cx="184731" cy="261610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269E97-3CF0-46D2-9A9E-3CCAD8220182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2253-9350-40BD-A3AF-6E1404CF8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9634" y="6545590"/>
            <a:ext cx="184731" cy="261610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9" y="362469"/>
            <a:ext cx="8090703" cy="5980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4773" y="5504155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Disturbed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66"/>
            <a:ext cx="9144000" cy="61074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975"/>
            <a:ext cx="9144000" cy="50479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80" y="138896"/>
            <a:ext cx="6053559" cy="65396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6745"/>
            <a:ext cx="86646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Saul-</a:t>
            </a:r>
          </a:p>
          <a:p>
            <a:endParaRPr lang="en-US" sz="7200" dirty="0" smtClean="0"/>
          </a:p>
          <a:p>
            <a:r>
              <a:rPr lang="en-US" sz="7200" dirty="0" smtClean="0"/>
              <a:t>Jonathan-</a:t>
            </a:r>
          </a:p>
          <a:p>
            <a:endParaRPr lang="en-US" sz="7200" dirty="0"/>
          </a:p>
          <a:p>
            <a:r>
              <a:rPr lang="en-US" sz="7200" dirty="0" smtClean="0"/>
              <a:t>Mephibosheth-</a:t>
            </a:r>
            <a:endParaRPr lang="en-US" sz="7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6006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62"/>
            <a:ext cx="4447077" cy="6814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78" y="4062"/>
            <a:ext cx="4696922" cy="68149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068738" y="3268053"/>
            <a:ext cx="184731" cy="219291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81" y="857250"/>
            <a:ext cx="7619238" cy="51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7411</TotalTime>
  <Words>4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Davidson</dc:creator>
  <cp:keywords/>
  <cp:lastModifiedBy>User</cp:lastModifiedBy>
  <cp:revision>8</cp:revision>
  <dcterms:created xsi:type="dcterms:W3CDTF">2016-11-16T16:32:25Z</dcterms:created>
  <dcterms:modified xsi:type="dcterms:W3CDTF">2016-11-25T21:45:54Z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ACCT01\mdavids1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